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10287000" cx="18288000"/>
  <p:notesSz cx="6858000" cy="9144000"/>
  <p:embeddedFontLst>
    <p:embeddedFont>
      <p:font typeface="Lora"/>
      <p:regular r:id="rId30"/>
      <p:bold r:id="rId31"/>
      <p:italic r:id="rId32"/>
      <p:boldItalic r:id="rId33"/>
    </p:embeddedFont>
    <p:embeddedFont>
      <p:font typeface="Comfortaa"/>
      <p:regular r:id="rId34"/>
      <p:bold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36" roundtripDataSignature="AMtx7miaaLCiZLb7AAprJH6JvVp2xyPT5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ora-bold.fntdata"/><Relationship Id="rId30" Type="http://schemas.openxmlformats.org/officeDocument/2006/relationships/font" Target="fonts/Lora-regular.fntdata"/><Relationship Id="rId11" Type="http://schemas.openxmlformats.org/officeDocument/2006/relationships/slide" Target="slides/slide6.xml"/><Relationship Id="rId33" Type="http://schemas.openxmlformats.org/officeDocument/2006/relationships/font" Target="fonts/Lora-boldItalic.fntdata"/><Relationship Id="rId10" Type="http://schemas.openxmlformats.org/officeDocument/2006/relationships/slide" Target="slides/slide5.xml"/><Relationship Id="rId32" Type="http://schemas.openxmlformats.org/officeDocument/2006/relationships/font" Target="fonts/Lora-italic.fntdata"/><Relationship Id="rId13" Type="http://schemas.openxmlformats.org/officeDocument/2006/relationships/slide" Target="slides/slide8.xml"/><Relationship Id="rId35" Type="http://schemas.openxmlformats.org/officeDocument/2006/relationships/font" Target="fonts/Comfortaa-bold.fntdata"/><Relationship Id="rId12" Type="http://schemas.openxmlformats.org/officeDocument/2006/relationships/slide" Target="slides/slide7.xml"/><Relationship Id="rId34" Type="http://schemas.openxmlformats.org/officeDocument/2006/relationships/font" Target="fonts/Comfortaa-regular.fntdata"/><Relationship Id="rId15" Type="http://schemas.openxmlformats.org/officeDocument/2006/relationships/slide" Target="slides/slide10.xml"/><Relationship Id="rId14" Type="http://schemas.openxmlformats.org/officeDocument/2006/relationships/slide" Target="slides/slide9.xml"/><Relationship Id="rId36" Type="http://customschemas.google.com/relationships/presentationmetadata" Target="meta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86" name="Google Shape;86;p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1.7.2013</a:t>
            </a:r>
            <a:endParaRPr/>
          </a:p>
        </p:txBody>
      </p:sp>
      <p:sp>
        <p:nvSpPr>
          <p:cNvPr id="87" name="Google Shape;87;p1: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 name="Google Shape;88;p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 name="Google Shape;89;p1: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90" name="Google Shape;90;p1: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4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184" name="Google Shape;184;p4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1.7.2013</a:t>
            </a:r>
            <a:endParaRPr/>
          </a:p>
        </p:txBody>
      </p:sp>
      <p:sp>
        <p:nvSpPr>
          <p:cNvPr id="185" name="Google Shape;185;p40: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p40: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7" name="Google Shape;187;p40: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188" name="Google Shape;188;p40: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2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193" name="Google Shape;193;p2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1.7.2013</a:t>
            </a:r>
            <a:endParaRPr/>
          </a:p>
        </p:txBody>
      </p:sp>
      <p:sp>
        <p:nvSpPr>
          <p:cNvPr id="194" name="Google Shape;194;p20: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 name="Google Shape;195;p20: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los polos magnéticos de una estrella de neutrones son lugares de actividad muy intensa. Emiten chorros de radiación en el rango del radio, rayos X o rayos gamma, como si fueran cañones de radiación electromagnética muy intensa y muy colimada.</a:t>
            </a:r>
            <a:endParaRPr/>
          </a:p>
        </p:txBody>
      </p:sp>
      <p:sp>
        <p:nvSpPr>
          <p:cNvPr id="196" name="Google Shape;196;p20: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197" name="Google Shape;197;p20: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38: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207" name="Google Shape;207;p38: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1.7.2013</a:t>
            </a:r>
            <a:endParaRPr/>
          </a:p>
        </p:txBody>
      </p:sp>
      <p:sp>
        <p:nvSpPr>
          <p:cNvPr id="208" name="Google Shape;208;p38: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p38: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0" name="Google Shape;210;p38: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211" name="Google Shape;211;p38: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4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218" name="Google Shape;218;p4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1.7.2013</a:t>
            </a:r>
            <a:endParaRPr/>
          </a:p>
        </p:txBody>
      </p:sp>
      <p:sp>
        <p:nvSpPr>
          <p:cNvPr id="219" name="Google Shape;219;p41: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p4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1" name="Google Shape;221;p41: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222" name="Google Shape;222;p41: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4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229" name="Google Shape;229;p4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1.7.2013</a:t>
            </a:r>
            <a:endParaRPr/>
          </a:p>
        </p:txBody>
      </p:sp>
      <p:sp>
        <p:nvSpPr>
          <p:cNvPr id="230" name="Google Shape;230;p42: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p4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2" name="Google Shape;232;p42: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233" name="Google Shape;233;p42: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4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240" name="Google Shape;240;p4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1.7.2013</a:t>
            </a:r>
            <a:endParaRPr/>
          </a:p>
        </p:txBody>
      </p:sp>
      <p:sp>
        <p:nvSpPr>
          <p:cNvPr id="241" name="Google Shape;241;p43: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Google Shape;242;p43: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3" name="Google Shape;243;p43: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244" name="Google Shape;244;p43: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4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249" name="Google Shape;249;p4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1.7.2013</a:t>
            </a:r>
            <a:endParaRPr/>
          </a:p>
        </p:txBody>
      </p:sp>
      <p:sp>
        <p:nvSpPr>
          <p:cNvPr id="250" name="Google Shape;250;p45: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p4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En 1814 Joseph Von Fraunhofer óptico alemán, extendió el descubrimiento de Newton, al observar, que cuando el espectro del Sol era suficientemente dispersado, presentaba un gran número de finas líneas oscuras atravesándolo, había descubierto líneas de absorción en el espectro, conocidas ahora como líneas de Fraunhofer.</a:t>
            </a:r>
            <a:endParaRPr/>
          </a:p>
        </p:txBody>
      </p:sp>
      <p:sp>
        <p:nvSpPr>
          <p:cNvPr id="252" name="Google Shape;252;p4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253" name="Google Shape;253;p4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4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266" name="Google Shape;266;p4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1.7.2013</a:t>
            </a:r>
            <a:endParaRPr/>
          </a:p>
        </p:txBody>
      </p:sp>
      <p:sp>
        <p:nvSpPr>
          <p:cNvPr id="267" name="Google Shape;267;p46: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p4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9" name="Google Shape;269;p46: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270" name="Google Shape;270;p46: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4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280" name="Google Shape;280;p4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1.7.2013</a:t>
            </a:r>
            <a:endParaRPr/>
          </a:p>
        </p:txBody>
      </p:sp>
      <p:sp>
        <p:nvSpPr>
          <p:cNvPr id="281" name="Google Shape;281;p47: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 name="Google Shape;282;p47: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3" name="Google Shape;283;p47: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284" name="Google Shape;284;p47: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d2f1de7db5_0_17: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d2f1de7db5_0_17:notes"/>
          <p:cNvSpPr txBox="1"/>
          <p:nvPr>
            <p:ph idx="1" type="body"/>
          </p:nvPr>
        </p:nvSpPr>
        <p:spPr>
          <a:xfrm>
            <a:off x="914400" y="3251200"/>
            <a:ext cx="7315200" cy="30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g2d2f1de7db5_0_17:notes"/>
          <p:cNvSpPr txBox="1"/>
          <p:nvPr>
            <p:ph idx="12" type="sldNum"/>
          </p:nvPr>
        </p:nvSpPr>
        <p:spPr>
          <a:xfrm>
            <a:off x="5180013" y="6502400"/>
            <a:ext cx="3962400" cy="341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100" name="Google Shape;100;p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1.7.2013</a:t>
            </a:r>
            <a:endParaRPr/>
          </a:p>
        </p:txBody>
      </p:sp>
      <p:sp>
        <p:nvSpPr>
          <p:cNvPr id="101" name="Google Shape;101;p7: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p7: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Lluvia de palabras</a:t>
            </a:r>
            <a:endParaRPr/>
          </a:p>
        </p:txBody>
      </p:sp>
      <p:sp>
        <p:nvSpPr>
          <p:cNvPr id="103" name="Google Shape;103;p7: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104" name="Google Shape;104;p7: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d2f1de7db5_0_3: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5" name="Google Shape;305;g2d2f1de7db5_0_3: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d341266aa3_0_0: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d341266aa3_0_0:notes"/>
          <p:cNvSpPr txBox="1"/>
          <p:nvPr>
            <p:ph idx="1" type="body"/>
          </p:nvPr>
        </p:nvSpPr>
        <p:spPr>
          <a:xfrm>
            <a:off x="914400" y="3251200"/>
            <a:ext cx="7315200" cy="30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g2d341266aa3_0_0:notes"/>
          <p:cNvSpPr txBox="1"/>
          <p:nvPr>
            <p:ph idx="12" type="sldNum"/>
          </p:nvPr>
        </p:nvSpPr>
        <p:spPr>
          <a:xfrm>
            <a:off x="5180013" y="6502400"/>
            <a:ext cx="3962400" cy="341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d341266aa3_0_24: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d341266aa3_0_24:notes"/>
          <p:cNvSpPr txBox="1"/>
          <p:nvPr>
            <p:ph idx="1" type="body"/>
          </p:nvPr>
        </p:nvSpPr>
        <p:spPr>
          <a:xfrm>
            <a:off x="914400" y="3251200"/>
            <a:ext cx="7315200" cy="30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g2d341266aa3_0_24:notes"/>
          <p:cNvSpPr txBox="1"/>
          <p:nvPr>
            <p:ph idx="12" type="sldNum"/>
          </p:nvPr>
        </p:nvSpPr>
        <p:spPr>
          <a:xfrm>
            <a:off x="5180013" y="6502400"/>
            <a:ext cx="3962400" cy="341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48: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326" name="Google Shape;326;p48: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1.7.2013</a:t>
            </a:r>
            <a:endParaRPr/>
          </a:p>
        </p:txBody>
      </p:sp>
      <p:sp>
        <p:nvSpPr>
          <p:cNvPr id="327" name="Google Shape;327;p48: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 name="Google Shape;328;p48: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9" name="Google Shape;329;p48: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330" name="Google Shape;330;p48: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d2f1de7db5_0_28: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0" name="Google Shape;350;g2d2f1de7db5_0_28: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110" name="Google Shape;110;p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1.7.2013</a:t>
            </a:r>
            <a:endParaRPr/>
          </a:p>
        </p:txBody>
      </p:sp>
      <p:sp>
        <p:nvSpPr>
          <p:cNvPr id="111" name="Google Shape;111;p6: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p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Lluvia de palabras</a:t>
            </a:r>
            <a:endParaRPr/>
          </a:p>
        </p:txBody>
      </p:sp>
      <p:sp>
        <p:nvSpPr>
          <p:cNvPr id="113" name="Google Shape;113;p6: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114" name="Google Shape;114;p6: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1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121" name="Google Shape;121;p1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1.7.2013</a:t>
            </a:r>
            <a:endParaRPr/>
          </a:p>
        </p:txBody>
      </p:sp>
      <p:sp>
        <p:nvSpPr>
          <p:cNvPr id="122" name="Google Shape;122;p16: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 name="Google Shape;123;p1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 name="Google Shape;124;p16: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125" name="Google Shape;125;p16: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 name="Google Shape;132;p11: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139" name="Google Shape;139;p1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1.7.2013</a:t>
            </a:r>
            <a:endParaRPr/>
          </a:p>
        </p:txBody>
      </p:sp>
      <p:sp>
        <p:nvSpPr>
          <p:cNvPr id="140" name="Google Shape;140;p17: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 name="Google Shape;141;p17: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2" name="Google Shape;142;p17: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143" name="Google Shape;143;p17: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8: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153" name="Google Shape;153;p18: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1.7.2013</a:t>
            </a:r>
            <a:endParaRPr/>
          </a:p>
        </p:txBody>
      </p:sp>
      <p:sp>
        <p:nvSpPr>
          <p:cNvPr id="154" name="Google Shape;154;p18: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p18: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 name="Google Shape;156;p18: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157" name="Google Shape;157;p18: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163" name="Google Shape;163;p1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1.7.2013</a:t>
            </a:r>
            <a:endParaRPr/>
          </a:p>
        </p:txBody>
      </p:sp>
      <p:sp>
        <p:nvSpPr>
          <p:cNvPr id="164" name="Google Shape;164;p19: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p19: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6" name="Google Shape;166;p19: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167" name="Google Shape;167;p19: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3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173" name="Google Shape;173;p3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1.7.2013</a:t>
            </a:r>
            <a:endParaRPr/>
          </a:p>
        </p:txBody>
      </p:sp>
      <p:sp>
        <p:nvSpPr>
          <p:cNvPr id="174" name="Google Shape;174;p39: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39: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 name="Google Shape;176;p39: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177" name="Google Shape;177;p39: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7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7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7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8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8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8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8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8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8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8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8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8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8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7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7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22" name="Google Shape;22;p7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7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7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7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8" name="Google Shape;28;p7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7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7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7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7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4" name="Google Shape;34;p7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7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7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7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0" name="Google Shape;40;p7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1" name="Google Shape;41;p7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7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7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7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7" name="Google Shape;47;p7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8" name="Google Shape;48;p7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9" name="Google Shape;49;p7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0" name="Google Shape;50;p7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7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7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7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7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78"/>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78"/>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1" name="Google Shape;61;p78"/>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2" name="Google Shape;62;p7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7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7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79"/>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79"/>
          <p:cNvSpPr/>
          <p:nvPr>
            <p:ph idx="2" type="pic"/>
          </p:nvPr>
        </p:nvSpPr>
        <p:spPr>
          <a:xfrm>
            <a:off x="1792288" y="612775"/>
            <a:ext cx="5486400" cy="4114800"/>
          </a:xfrm>
          <a:prstGeom prst="rect">
            <a:avLst/>
          </a:prstGeom>
          <a:noFill/>
          <a:ln>
            <a:noFill/>
          </a:ln>
        </p:spPr>
      </p:sp>
      <p:sp>
        <p:nvSpPr>
          <p:cNvPr id="68" name="Google Shape;68;p79"/>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9" name="Google Shape;69;p7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7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7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7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7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7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7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17.png"/><Relationship Id="rId5" Type="http://schemas.openxmlformats.org/officeDocument/2006/relationships/image" Target="../media/image6.png"/><Relationship Id="rId6" Type="http://schemas.openxmlformats.org/officeDocument/2006/relationships/image" Target="../media/image14.png"/><Relationship Id="rId7"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3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12.png"/><Relationship Id="rId5" Type="http://schemas.openxmlformats.org/officeDocument/2006/relationships/hyperlink" Target="https://www.youtube.com/watch?v=DE2_sES1Ozk"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1.png"/><Relationship Id="rId4" Type="http://schemas.openxmlformats.org/officeDocument/2006/relationships/image" Target="../media/image12.png"/><Relationship Id="rId5"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24.png"/><Relationship Id="rId5" Type="http://schemas.openxmlformats.org/officeDocument/2006/relationships/image" Target="../media/image22.png"/><Relationship Id="rId6"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gif"/><Relationship Id="rId4" Type="http://schemas.openxmlformats.org/officeDocument/2006/relationships/hyperlink" Target="https://phet.colorado.edu/sims/html/color-vision/latest/color-vision_all.html?locale=es" TargetMode="External"/><Relationship Id="rId5"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image" Target="../media/image24.png"/><Relationship Id="rId5" Type="http://schemas.openxmlformats.org/officeDocument/2006/relationships/image" Target="../media/image26.png"/><Relationship Id="rId6" Type="http://schemas.openxmlformats.org/officeDocument/2006/relationships/image" Target="../media/image28.png"/><Relationship Id="rId7" Type="http://schemas.openxmlformats.org/officeDocument/2006/relationships/image" Target="../media/image34.png"/><Relationship Id="rId8"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gif"/><Relationship Id="rId4" Type="http://schemas.openxmlformats.org/officeDocument/2006/relationships/hyperlink" Target="https://phet.colorado.edu/sims/html/blackbody-spectrum/latest/blackbody-spectrum_all.html?locale=es" TargetMode="External"/><Relationship Id="rId5"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gif"/><Relationship Id="rId4" Type="http://schemas.openxmlformats.org/officeDocument/2006/relationships/hyperlink" Target="https://phet.colorado.edu/sims/html/faradays-law/latest/faradays-law_en.html" TargetMode="External"/><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www.youtube.com/watch?v=VMHrUw2sG1w" TargetMode="Externa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www.youtube.com/watch?v=2g1epPppIOM&amp;t=50s" TargetMode="Externa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93" name="Google Shape;93;p1"/>
          <p:cNvSpPr txBox="1"/>
          <p:nvPr/>
        </p:nvSpPr>
        <p:spPr>
          <a:xfrm>
            <a:off x="-492775" y="412075"/>
            <a:ext cx="12905100" cy="2154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76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1"/>
          <p:cNvSpPr/>
          <p:nvPr/>
        </p:nvSpPr>
        <p:spPr>
          <a:xfrm>
            <a:off x="14306550" y="909200"/>
            <a:ext cx="3738750" cy="1925750"/>
          </a:xfrm>
          <a:custGeom>
            <a:rect b="b" l="l" r="r" t="t"/>
            <a:pathLst>
              <a:path extrusionOk="0" h="1925750" w="3738750">
                <a:moveTo>
                  <a:pt x="0" y="0"/>
                </a:moveTo>
                <a:lnTo>
                  <a:pt x="3738750" y="0"/>
                </a:lnTo>
                <a:lnTo>
                  <a:pt x="3738750" y="1925750"/>
                </a:lnTo>
                <a:lnTo>
                  <a:pt x="0" y="1925750"/>
                </a:lnTo>
                <a:lnTo>
                  <a:pt x="0" y="0"/>
                </a:lnTo>
                <a:close/>
              </a:path>
            </a:pathLst>
          </a:custGeom>
          <a:blipFill rotWithShape="1">
            <a:blip r:embed="rId4">
              <a:alphaModFix/>
            </a:blip>
            <a:stretch>
              <a:fillRect b="0" l="0" r="0" t="-24534"/>
            </a:stretch>
          </a:blipFill>
          <a:ln>
            <a:noFill/>
          </a:ln>
        </p:spPr>
      </p:sp>
      <p:sp>
        <p:nvSpPr>
          <p:cNvPr id="95" name="Google Shape;95;p1"/>
          <p:cNvSpPr/>
          <p:nvPr/>
        </p:nvSpPr>
        <p:spPr>
          <a:xfrm>
            <a:off x="14830500" y="433050"/>
            <a:ext cx="2690838" cy="3208950"/>
          </a:xfrm>
          <a:custGeom>
            <a:rect b="b" l="l" r="r" t="t"/>
            <a:pathLst>
              <a:path extrusionOk="0" h="3208950" w="2690838">
                <a:moveTo>
                  <a:pt x="0" y="0"/>
                </a:moveTo>
                <a:lnTo>
                  <a:pt x="2690838" y="0"/>
                </a:lnTo>
                <a:lnTo>
                  <a:pt x="2690838" y="3208950"/>
                </a:lnTo>
                <a:lnTo>
                  <a:pt x="0" y="3208950"/>
                </a:lnTo>
                <a:lnTo>
                  <a:pt x="0" y="0"/>
                </a:lnTo>
                <a:close/>
              </a:path>
            </a:pathLst>
          </a:custGeom>
          <a:blipFill rotWithShape="1">
            <a:blip r:embed="rId5">
              <a:alphaModFix/>
            </a:blip>
            <a:stretch>
              <a:fillRect b="0" l="0" r="0" t="0"/>
            </a:stretch>
          </a:blipFill>
          <a:ln>
            <a:noFill/>
          </a:ln>
        </p:spPr>
      </p:sp>
      <p:sp>
        <p:nvSpPr>
          <p:cNvPr id="96" name="Google Shape;96;p1"/>
          <p:cNvSpPr/>
          <p:nvPr/>
        </p:nvSpPr>
        <p:spPr>
          <a:xfrm>
            <a:off x="11968550" y="8000950"/>
            <a:ext cx="4449100" cy="1925750"/>
          </a:xfrm>
          <a:custGeom>
            <a:rect b="b" l="l" r="r" t="t"/>
            <a:pathLst>
              <a:path extrusionOk="0" h="1925750" w="4449100">
                <a:moveTo>
                  <a:pt x="0" y="0"/>
                </a:moveTo>
                <a:lnTo>
                  <a:pt x="4449100" y="0"/>
                </a:lnTo>
                <a:lnTo>
                  <a:pt x="4449100" y="1925750"/>
                </a:lnTo>
                <a:lnTo>
                  <a:pt x="0" y="1925750"/>
                </a:lnTo>
                <a:lnTo>
                  <a:pt x="0" y="0"/>
                </a:lnTo>
                <a:close/>
              </a:path>
            </a:pathLst>
          </a:custGeom>
          <a:blipFill rotWithShape="1">
            <a:blip r:embed="rId6">
              <a:alphaModFix/>
            </a:blip>
            <a:stretch>
              <a:fillRect b="-5007" l="0" r="0" t="0"/>
            </a:stretch>
          </a:blipFill>
          <a:ln>
            <a:noFill/>
          </a:ln>
        </p:spPr>
      </p:sp>
      <p:sp>
        <p:nvSpPr>
          <p:cNvPr id="97" name="Google Shape;97;p1"/>
          <p:cNvSpPr/>
          <p:nvPr/>
        </p:nvSpPr>
        <p:spPr>
          <a:xfrm>
            <a:off x="12678900" y="7583006"/>
            <a:ext cx="3738750" cy="2343694"/>
          </a:xfrm>
          <a:custGeom>
            <a:rect b="b" l="l" r="r" t="t"/>
            <a:pathLst>
              <a:path extrusionOk="0" h="2343694" w="3738750">
                <a:moveTo>
                  <a:pt x="0" y="0"/>
                </a:moveTo>
                <a:lnTo>
                  <a:pt x="3738750" y="0"/>
                </a:lnTo>
                <a:lnTo>
                  <a:pt x="3738750" y="2343694"/>
                </a:lnTo>
                <a:lnTo>
                  <a:pt x="0" y="2343694"/>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40"/>
          <p:cNvSpPr/>
          <p:nvPr/>
        </p:nvSpPr>
        <p:spPr>
          <a:xfrm>
            <a:off x="293274" y="136450"/>
            <a:ext cx="17994750" cy="10286998"/>
          </a:xfrm>
          <a:custGeom>
            <a:rect b="b" l="l" r="r" t="t"/>
            <a:pathLst>
              <a:path extrusionOk="0" h="10286998" w="17994750">
                <a:moveTo>
                  <a:pt x="0" y="0"/>
                </a:moveTo>
                <a:lnTo>
                  <a:pt x="17994750" y="0"/>
                </a:lnTo>
                <a:lnTo>
                  <a:pt x="17994750" y="10286998"/>
                </a:lnTo>
                <a:lnTo>
                  <a:pt x="0" y="10286998"/>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4F5C"/>
        </a:solidFill>
      </p:bgPr>
    </p:bg>
    <p:spTree>
      <p:nvGrpSpPr>
        <p:cNvPr id="198" name="Shape 198"/>
        <p:cNvGrpSpPr/>
        <p:nvPr/>
      </p:nvGrpSpPr>
      <p:grpSpPr>
        <a:xfrm>
          <a:off x="0" y="0"/>
          <a:ext cx="0" cy="0"/>
          <a:chOff x="0" y="0"/>
          <a:chExt cx="0" cy="0"/>
        </a:xfrm>
      </p:grpSpPr>
      <p:grpSp>
        <p:nvGrpSpPr>
          <p:cNvPr id="199" name="Google Shape;199;p20"/>
          <p:cNvGrpSpPr/>
          <p:nvPr/>
        </p:nvGrpSpPr>
        <p:grpSpPr>
          <a:xfrm>
            <a:off x="-9525" y="-9525"/>
            <a:ext cx="798481" cy="10306050"/>
            <a:chOff x="0" y="0"/>
            <a:chExt cx="1064641" cy="13741400"/>
          </a:xfrm>
        </p:grpSpPr>
        <p:sp>
          <p:nvSpPr>
            <p:cNvPr id="200" name="Google Shape;200;p20"/>
            <p:cNvSpPr/>
            <p:nvPr/>
          </p:nvSpPr>
          <p:spPr>
            <a:xfrm>
              <a:off x="12700" y="12700"/>
              <a:ext cx="1039241" cy="13716000"/>
            </a:xfrm>
            <a:custGeom>
              <a:rect b="b" l="l" r="r" t="t"/>
              <a:pathLst>
                <a:path extrusionOk="0" h="13716000" w="1039241">
                  <a:moveTo>
                    <a:pt x="0" y="0"/>
                  </a:moveTo>
                  <a:lnTo>
                    <a:pt x="1039241" y="0"/>
                  </a:lnTo>
                  <a:lnTo>
                    <a:pt x="1039241" y="13716000"/>
                  </a:lnTo>
                  <a:lnTo>
                    <a:pt x="0" y="13716000"/>
                  </a:lnTo>
                  <a:close/>
                </a:path>
              </a:pathLst>
            </a:custGeom>
            <a:solidFill>
              <a:srgbClr val="3C78D8"/>
            </a:solidFill>
            <a:ln>
              <a:noFill/>
            </a:ln>
          </p:spPr>
        </p:sp>
        <p:sp>
          <p:nvSpPr>
            <p:cNvPr id="201" name="Google Shape;201;p20"/>
            <p:cNvSpPr/>
            <p:nvPr/>
          </p:nvSpPr>
          <p:spPr>
            <a:xfrm>
              <a:off x="0" y="0"/>
              <a:ext cx="1064641" cy="13741400"/>
            </a:xfrm>
            <a:custGeom>
              <a:rect b="b" l="l" r="r" t="t"/>
              <a:pathLst>
                <a:path extrusionOk="0" h="13741400" w="1064641">
                  <a:moveTo>
                    <a:pt x="12700" y="0"/>
                  </a:moveTo>
                  <a:lnTo>
                    <a:pt x="1051941" y="0"/>
                  </a:lnTo>
                  <a:cubicBezTo>
                    <a:pt x="1058926" y="0"/>
                    <a:pt x="1064641" y="5715"/>
                    <a:pt x="1064641" y="12700"/>
                  </a:cubicBezTo>
                  <a:lnTo>
                    <a:pt x="1064641" y="13728700"/>
                  </a:lnTo>
                  <a:cubicBezTo>
                    <a:pt x="1064641" y="13735686"/>
                    <a:pt x="1058926" y="13741400"/>
                    <a:pt x="1051941" y="13741400"/>
                  </a:cubicBezTo>
                  <a:lnTo>
                    <a:pt x="12700" y="13741400"/>
                  </a:lnTo>
                  <a:cubicBezTo>
                    <a:pt x="5715" y="13741400"/>
                    <a:pt x="0" y="13735686"/>
                    <a:pt x="0" y="13728700"/>
                  </a:cubicBezTo>
                  <a:lnTo>
                    <a:pt x="0" y="12700"/>
                  </a:lnTo>
                  <a:cubicBezTo>
                    <a:pt x="0" y="5715"/>
                    <a:pt x="5715" y="0"/>
                    <a:pt x="12700" y="0"/>
                  </a:cubicBezTo>
                  <a:moveTo>
                    <a:pt x="12700" y="25400"/>
                  </a:moveTo>
                  <a:lnTo>
                    <a:pt x="12700" y="12700"/>
                  </a:lnTo>
                  <a:lnTo>
                    <a:pt x="25400" y="12700"/>
                  </a:lnTo>
                  <a:lnTo>
                    <a:pt x="25400" y="13728700"/>
                  </a:lnTo>
                  <a:lnTo>
                    <a:pt x="12700" y="13728700"/>
                  </a:lnTo>
                  <a:lnTo>
                    <a:pt x="12700" y="13716000"/>
                  </a:lnTo>
                  <a:lnTo>
                    <a:pt x="1051941" y="13716000"/>
                  </a:lnTo>
                  <a:lnTo>
                    <a:pt x="1051941" y="13728700"/>
                  </a:lnTo>
                  <a:lnTo>
                    <a:pt x="1039241" y="13728700"/>
                  </a:lnTo>
                  <a:lnTo>
                    <a:pt x="1039241" y="12700"/>
                  </a:lnTo>
                  <a:lnTo>
                    <a:pt x="1051941" y="12700"/>
                  </a:lnTo>
                  <a:lnTo>
                    <a:pt x="1051941" y="25400"/>
                  </a:lnTo>
                  <a:lnTo>
                    <a:pt x="12700" y="25400"/>
                  </a:lnTo>
                  <a:close/>
                </a:path>
              </a:pathLst>
            </a:cu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2" name="Google Shape;202;p20"/>
          <p:cNvSpPr/>
          <p:nvPr/>
        </p:nvSpPr>
        <p:spPr>
          <a:xfrm>
            <a:off x="12968694" y="8712450"/>
            <a:ext cx="6252750" cy="1811800"/>
          </a:xfrm>
          <a:custGeom>
            <a:rect b="b" l="l" r="r" t="t"/>
            <a:pathLst>
              <a:path extrusionOk="0" h="1811800" w="6252750">
                <a:moveTo>
                  <a:pt x="0" y="0"/>
                </a:moveTo>
                <a:lnTo>
                  <a:pt x="6252750" y="0"/>
                </a:lnTo>
                <a:lnTo>
                  <a:pt x="6252750" y="1811800"/>
                </a:lnTo>
                <a:lnTo>
                  <a:pt x="0" y="1811800"/>
                </a:lnTo>
                <a:lnTo>
                  <a:pt x="0" y="0"/>
                </a:lnTo>
                <a:close/>
              </a:path>
            </a:pathLst>
          </a:custGeom>
          <a:blipFill rotWithShape="1">
            <a:blip r:embed="rId3">
              <a:alphaModFix/>
            </a:blip>
            <a:stretch>
              <a:fillRect b="-5938" l="0" r="0" t="0"/>
            </a:stretch>
          </a:blipFill>
          <a:ln>
            <a:noFill/>
          </a:ln>
        </p:spPr>
      </p:sp>
      <p:sp>
        <p:nvSpPr>
          <p:cNvPr id="203" name="Google Shape;203;p20"/>
          <p:cNvSpPr/>
          <p:nvPr/>
        </p:nvSpPr>
        <p:spPr>
          <a:xfrm>
            <a:off x="12968694" y="8712450"/>
            <a:ext cx="6252750" cy="1811800"/>
          </a:xfrm>
          <a:custGeom>
            <a:rect b="b" l="l" r="r" t="t"/>
            <a:pathLst>
              <a:path extrusionOk="0" h="1811800" w="6252750">
                <a:moveTo>
                  <a:pt x="0" y="0"/>
                </a:moveTo>
                <a:lnTo>
                  <a:pt x="6252750" y="0"/>
                </a:lnTo>
                <a:lnTo>
                  <a:pt x="6252750" y="1811800"/>
                </a:lnTo>
                <a:lnTo>
                  <a:pt x="0" y="1811800"/>
                </a:lnTo>
                <a:lnTo>
                  <a:pt x="0" y="0"/>
                </a:lnTo>
                <a:close/>
              </a:path>
            </a:pathLst>
          </a:custGeom>
          <a:blipFill rotWithShape="1">
            <a:blip r:embed="rId3">
              <a:alphaModFix/>
            </a:blip>
            <a:stretch>
              <a:fillRect b="-5938" l="0" r="0" t="0"/>
            </a:stretch>
          </a:blipFill>
          <a:ln>
            <a:noFill/>
          </a:ln>
        </p:spPr>
      </p:sp>
      <p:pic>
        <p:nvPicPr>
          <p:cNvPr id="204" name="Google Shape;204;p20"/>
          <p:cNvPicPr preferRelativeResize="0"/>
          <p:nvPr/>
        </p:nvPicPr>
        <p:blipFill rotWithShape="1">
          <a:blip r:embed="rId4">
            <a:alphaModFix/>
          </a:blip>
          <a:srcRect b="19054" l="3869" r="1523" t="0"/>
          <a:stretch/>
        </p:blipFill>
        <p:spPr>
          <a:xfrm>
            <a:off x="1003050" y="1158700"/>
            <a:ext cx="17061300" cy="8210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12" name="Shape 212"/>
        <p:cNvGrpSpPr/>
        <p:nvPr/>
      </p:nvGrpSpPr>
      <p:grpSpPr>
        <a:xfrm>
          <a:off x="0" y="0"/>
          <a:ext cx="0" cy="0"/>
          <a:chOff x="0" y="0"/>
          <a:chExt cx="0" cy="0"/>
        </a:xfrm>
      </p:grpSpPr>
      <p:sp>
        <p:nvSpPr>
          <p:cNvPr id="213" name="Google Shape;213;p38"/>
          <p:cNvSpPr/>
          <p:nvPr/>
        </p:nvSpPr>
        <p:spPr>
          <a:xfrm>
            <a:off x="12968694" y="8712450"/>
            <a:ext cx="6252750" cy="1811800"/>
          </a:xfrm>
          <a:custGeom>
            <a:rect b="b" l="l" r="r" t="t"/>
            <a:pathLst>
              <a:path extrusionOk="0" h="1811800" w="6252750">
                <a:moveTo>
                  <a:pt x="0" y="0"/>
                </a:moveTo>
                <a:lnTo>
                  <a:pt x="6252750" y="0"/>
                </a:lnTo>
                <a:lnTo>
                  <a:pt x="6252750" y="1811800"/>
                </a:lnTo>
                <a:lnTo>
                  <a:pt x="0" y="1811800"/>
                </a:lnTo>
                <a:lnTo>
                  <a:pt x="0" y="0"/>
                </a:lnTo>
                <a:close/>
              </a:path>
            </a:pathLst>
          </a:custGeom>
          <a:blipFill rotWithShape="1">
            <a:blip r:embed="rId3">
              <a:alphaModFix/>
            </a:blip>
            <a:stretch>
              <a:fillRect b="-5943" l="0" r="0" t="0"/>
            </a:stretch>
          </a:blipFill>
          <a:ln>
            <a:noFill/>
          </a:ln>
        </p:spPr>
      </p:sp>
      <p:sp>
        <p:nvSpPr>
          <p:cNvPr id="214" name="Google Shape;214;p38"/>
          <p:cNvSpPr/>
          <p:nvPr/>
        </p:nvSpPr>
        <p:spPr>
          <a:xfrm>
            <a:off x="3721150" y="388852"/>
            <a:ext cx="10595316" cy="9509302"/>
          </a:xfrm>
          <a:custGeom>
            <a:rect b="b" l="l" r="r" t="t"/>
            <a:pathLst>
              <a:path extrusionOk="0" h="9509302" w="10595316">
                <a:moveTo>
                  <a:pt x="0" y="0"/>
                </a:moveTo>
                <a:lnTo>
                  <a:pt x="10595316" y="0"/>
                </a:lnTo>
                <a:lnTo>
                  <a:pt x="10595316" y="9509302"/>
                </a:lnTo>
                <a:lnTo>
                  <a:pt x="0" y="9509302"/>
                </a:lnTo>
                <a:lnTo>
                  <a:pt x="0" y="0"/>
                </a:lnTo>
                <a:close/>
              </a:path>
            </a:pathLst>
          </a:custGeom>
          <a:blipFill rotWithShape="1">
            <a:blip r:embed="rId4">
              <a:alphaModFix/>
            </a:blip>
            <a:stretch>
              <a:fillRect b="-88" l="0" r="0" t="0"/>
            </a:stretch>
          </a:blipFill>
          <a:ln>
            <a:noFill/>
          </a:ln>
        </p:spPr>
      </p:sp>
      <p:sp>
        <p:nvSpPr>
          <p:cNvPr id="215" name="Google Shape;215;p38"/>
          <p:cNvSpPr txBox="1"/>
          <p:nvPr/>
        </p:nvSpPr>
        <p:spPr>
          <a:xfrm>
            <a:off x="445065" y="8473050"/>
            <a:ext cx="6548100" cy="2219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4240"/>
              <a:buFont typeface="Arial"/>
              <a:buNone/>
            </a:pPr>
            <a:r>
              <a:rPr lang="en-US" sz="4240">
                <a:solidFill>
                  <a:srgbClr val="FFFFFF"/>
                </a:solidFill>
              </a:rPr>
              <a:t>Descomposición</a:t>
            </a:r>
            <a:endParaRPr sz="4240">
              <a:solidFill>
                <a:srgbClr val="FFFFFF"/>
              </a:solidFill>
            </a:endParaRPr>
          </a:p>
          <a:p>
            <a:pPr indent="0" lvl="0" marL="0" marR="0" rtl="0" algn="l">
              <a:lnSpc>
                <a:spcPct val="120000"/>
              </a:lnSpc>
              <a:spcBef>
                <a:spcPts val="0"/>
              </a:spcBef>
              <a:spcAft>
                <a:spcPts val="0"/>
              </a:spcAft>
              <a:buClr>
                <a:srgbClr val="000000"/>
              </a:buClr>
              <a:buSzPts val="4240"/>
              <a:buFont typeface="Arial"/>
              <a:buNone/>
            </a:pPr>
            <a:r>
              <a:rPr lang="en-US" sz="4240">
                <a:solidFill>
                  <a:srgbClr val="FFFFFF"/>
                </a:solidFill>
              </a:rPr>
              <a:t> de la luz</a:t>
            </a:r>
            <a:endParaRPr b="0" i="0" sz="1400" u="none" cap="none" strike="noStrike">
              <a:solidFill>
                <a:srgbClr val="000000"/>
              </a:solidFill>
              <a:latin typeface="Arial"/>
              <a:ea typeface="Arial"/>
              <a:cs typeface="Arial"/>
              <a:sym typeface="Arial"/>
            </a:endParaRPr>
          </a:p>
          <a:p>
            <a:pPr indent="0" lvl="0" marL="0" marR="0" rtl="0" algn="l">
              <a:lnSpc>
                <a:spcPct val="142641"/>
              </a:lnSpc>
              <a:spcBef>
                <a:spcPts val="0"/>
              </a:spcBef>
              <a:spcAft>
                <a:spcPts val="0"/>
              </a:spcAft>
              <a:buClr>
                <a:srgbClr val="000000"/>
              </a:buClr>
              <a:buSzPts val="4240"/>
              <a:buFont typeface="Arial"/>
              <a:buNone/>
            </a:pPr>
            <a:r>
              <a:t/>
            </a:r>
            <a:endParaRPr b="0" i="0" sz="4240" u="none" cap="none" strike="noStrike">
              <a:solidFill>
                <a:srgbClr val="FFFFFF"/>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23" name="Shape 223"/>
        <p:cNvGrpSpPr/>
        <p:nvPr/>
      </p:nvGrpSpPr>
      <p:grpSpPr>
        <a:xfrm>
          <a:off x="0" y="0"/>
          <a:ext cx="0" cy="0"/>
          <a:chOff x="0" y="0"/>
          <a:chExt cx="0" cy="0"/>
        </a:xfrm>
      </p:grpSpPr>
      <p:sp>
        <p:nvSpPr>
          <p:cNvPr id="224" name="Google Shape;224;p41"/>
          <p:cNvSpPr/>
          <p:nvPr/>
        </p:nvSpPr>
        <p:spPr>
          <a:xfrm>
            <a:off x="12968694" y="8712450"/>
            <a:ext cx="6252750" cy="1811800"/>
          </a:xfrm>
          <a:custGeom>
            <a:rect b="b" l="l" r="r" t="t"/>
            <a:pathLst>
              <a:path extrusionOk="0" h="1811800" w="6252750">
                <a:moveTo>
                  <a:pt x="0" y="0"/>
                </a:moveTo>
                <a:lnTo>
                  <a:pt x="6252750" y="0"/>
                </a:lnTo>
                <a:lnTo>
                  <a:pt x="6252750" y="1811800"/>
                </a:lnTo>
                <a:lnTo>
                  <a:pt x="0" y="1811800"/>
                </a:lnTo>
                <a:lnTo>
                  <a:pt x="0" y="0"/>
                </a:lnTo>
                <a:close/>
              </a:path>
            </a:pathLst>
          </a:custGeom>
          <a:blipFill rotWithShape="1">
            <a:blip r:embed="rId3">
              <a:alphaModFix/>
            </a:blip>
            <a:stretch>
              <a:fillRect b="-5943" l="0" r="0" t="0"/>
            </a:stretch>
          </a:blipFill>
          <a:ln>
            <a:noFill/>
          </a:ln>
        </p:spPr>
      </p:sp>
      <p:sp>
        <p:nvSpPr>
          <p:cNvPr id="225" name="Google Shape;225;p41"/>
          <p:cNvSpPr txBox="1"/>
          <p:nvPr/>
        </p:nvSpPr>
        <p:spPr>
          <a:xfrm>
            <a:off x="1011551" y="397416"/>
            <a:ext cx="11693050" cy="1470675"/>
          </a:xfrm>
          <a:prstGeom prst="rect">
            <a:avLst/>
          </a:prstGeom>
          <a:noFill/>
          <a:ln>
            <a:noFill/>
          </a:ln>
        </p:spPr>
        <p:txBody>
          <a:bodyPr anchorCtr="0" anchor="t" bIns="0" lIns="0" spcFirstLastPara="1" rIns="0" wrap="square" tIns="0">
            <a:spAutoFit/>
          </a:bodyPr>
          <a:lstStyle/>
          <a:p>
            <a:pPr indent="0" lvl="0" marL="0" marR="0" rtl="0" algn="l">
              <a:lnSpc>
                <a:spcPct val="108017"/>
              </a:lnSpc>
              <a:spcBef>
                <a:spcPts val="0"/>
              </a:spcBef>
              <a:spcAft>
                <a:spcPts val="0"/>
              </a:spcAft>
              <a:buClr>
                <a:srgbClr val="000000"/>
              </a:buClr>
              <a:buSzPts val="5039"/>
              <a:buFont typeface="Arial"/>
              <a:buNone/>
            </a:pPr>
            <a:r>
              <a:rPr b="0" i="0" lang="en-US" sz="5039" u="none" cap="none" strike="noStrike">
                <a:solidFill>
                  <a:srgbClr val="FFD966"/>
                </a:solidFill>
                <a:latin typeface="Arial"/>
                <a:ea typeface="Arial"/>
                <a:cs typeface="Arial"/>
                <a:sym typeface="Arial"/>
              </a:rPr>
              <a:t>IMÁGENES MULTIESPECTRALES LLEVADAS AL VISIBLE</a:t>
            </a:r>
            <a:endParaRPr b="0" i="0" sz="1400" u="none" cap="none" strike="noStrike">
              <a:solidFill>
                <a:srgbClr val="000000"/>
              </a:solidFill>
              <a:latin typeface="Arial"/>
              <a:ea typeface="Arial"/>
              <a:cs typeface="Arial"/>
              <a:sym typeface="Arial"/>
            </a:endParaRPr>
          </a:p>
        </p:txBody>
      </p:sp>
      <p:sp>
        <p:nvSpPr>
          <p:cNvPr id="226" name="Google Shape;226;p41"/>
          <p:cNvSpPr/>
          <p:nvPr/>
        </p:nvSpPr>
        <p:spPr>
          <a:xfrm>
            <a:off x="2960398" y="1902358"/>
            <a:ext cx="11985450" cy="7191248"/>
          </a:xfrm>
          <a:custGeom>
            <a:rect b="b" l="l" r="r" t="t"/>
            <a:pathLst>
              <a:path extrusionOk="0" h="7191248" w="11985450">
                <a:moveTo>
                  <a:pt x="0" y="0"/>
                </a:moveTo>
                <a:lnTo>
                  <a:pt x="11985450" y="0"/>
                </a:lnTo>
                <a:lnTo>
                  <a:pt x="11985450" y="7191248"/>
                </a:lnTo>
                <a:lnTo>
                  <a:pt x="0" y="7191248"/>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4F5C"/>
        </a:solidFill>
      </p:bgPr>
    </p:bg>
    <p:spTree>
      <p:nvGrpSpPr>
        <p:cNvPr id="234" name="Shape 234"/>
        <p:cNvGrpSpPr/>
        <p:nvPr/>
      </p:nvGrpSpPr>
      <p:grpSpPr>
        <a:xfrm>
          <a:off x="0" y="0"/>
          <a:ext cx="0" cy="0"/>
          <a:chOff x="0" y="0"/>
          <a:chExt cx="0" cy="0"/>
        </a:xfrm>
      </p:grpSpPr>
      <p:sp>
        <p:nvSpPr>
          <p:cNvPr id="235" name="Google Shape;235;p4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236" name="Google Shape;236;p42"/>
          <p:cNvSpPr/>
          <p:nvPr/>
        </p:nvSpPr>
        <p:spPr>
          <a:xfrm>
            <a:off x="12968694" y="8712450"/>
            <a:ext cx="6252750" cy="1811800"/>
          </a:xfrm>
          <a:custGeom>
            <a:rect b="b" l="l" r="r" t="t"/>
            <a:pathLst>
              <a:path extrusionOk="0" h="1811800" w="6252750">
                <a:moveTo>
                  <a:pt x="0" y="0"/>
                </a:moveTo>
                <a:lnTo>
                  <a:pt x="6252750" y="0"/>
                </a:lnTo>
                <a:lnTo>
                  <a:pt x="6252750" y="1811800"/>
                </a:lnTo>
                <a:lnTo>
                  <a:pt x="0" y="1811800"/>
                </a:lnTo>
                <a:lnTo>
                  <a:pt x="0" y="0"/>
                </a:lnTo>
                <a:close/>
              </a:path>
            </a:pathLst>
          </a:custGeom>
          <a:blipFill rotWithShape="1">
            <a:blip r:embed="rId4">
              <a:alphaModFix/>
            </a:blip>
            <a:stretch>
              <a:fillRect b="-5943" l="0" r="0" t="0"/>
            </a:stretch>
          </a:blipFill>
          <a:ln>
            <a:noFill/>
          </a:ln>
        </p:spPr>
      </p:sp>
      <p:sp>
        <p:nvSpPr>
          <p:cNvPr id="237" name="Google Shape;237;p42"/>
          <p:cNvSpPr txBox="1"/>
          <p:nvPr/>
        </p:nvSpPr>
        <p:spPr>
          <a:xfrm>
            <a:off x="933625" y="7824725"/>
            <a:ext cx="9836700" cy="4308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Clr>
                <a:srgbClr val="000000"/>
              </a:buClr>
              <a:buSzPts val="2799"/>
              <a:buFont typeface="Arial"/>
              <a:buNone/>
            </a:pPr>
            <a:r>
              <a:rPr b="0" i="0" lang="en-US" sz="2799" u="sng" cap="none" strike="noStrike">
                <a:solidFill>
                  <a:schemeClr val="hlink"/>
                </a:solidFill>
                <a:latin typeface="Arial"/>
                <a:ea typeface="Arial"/>
                <a:cs typeface="Arial"/>
                <a:sym typeface="Arial"/>
                <a:hlinkClick r:id="rId5"/>
              </a:rPr>
              <a:t>https://www.youtube.com/watch?v=DE2_sES1Ozk</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3"/>
          <p:cNvSpPr/>
          <p:nvPr/>
        </p:nvSpPr>
        <p:spPr>
          <a:xfrm>
            <a:off x="1881376" y="304800"/>
            <a:ext cx="14525246" cy="9677400"/>
          </a:xfrm>
          <a:custGeom>
            <a:rect b="b" l="l" r="r" t="t"/>
            <a:pathLst>
              <a:path extrusionOk="0" h="9677400" w="14525246">
                <a:moveTo>
                  <a:pt x="0" y="0"/>
                </a:moveTo>
                <a:lnTo>
                  <a:pt x="14525246" y="0"/>
                </a:lnTo>
                <a:lnTo>
                  <a:pt x="14525246" y="9677400"/>
                </a:lnTo>
                <a:lnTo>
                  <a:pt x="0" y="9677400"/>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5"/>
          <p:cNvSpPr/>
          <p:nvPr/>
        </p:nvSpPr>
        <p:spPr>
          <a:xfrm>
            <a:off x="779400" y="0"/>
            <a:ext cx="17508600" cy="10287000"/>
          </a:xfrm>
          <a:custGeom>
            <a:rect b="b" l="l" r="r" t="t"/>
            <a:pathLst>
              <a:path extrusionOk="0" h="10287000" w="17508600">
                <a:moveTo>
                  <a:pt x="0" y="0"/>
                </a:moveTo>
                <a:lnTo>
                  <a:pt x="17508600" y="0"/>
                </a:lnTo>
                <a:lnTo>
                  <a:pt x="17508600" y="10287000"/>
                </a:lnTo>
                <a:lnTo>
                  <a:pt x="0" y="10287000"/>
                </a:lnTo>
                <a:lnTo>
                  <a:pt x="0" y="0"/>
                </a:lnTo>
                <a:close/>
              </a:path>
            </a:pathLst>
          </a:custGeom>
          <a:blipFill rotWithShape="1">
            <a:blip r:embed="rId3">
              <a:alphaModFix/>
            </a:blip>
            <a:stretch>
              <a:fillRect b="-13214" l="0" r="0" t="0"/>
            </a:stretch>
          </a:blipFill>
          <a:ln>
            <a:noFill/>
          </a:ln>
        </p:spPr>
      </p:sp>
      <p:sp>
        <p:nvSpPr>
          <p:cNvPr id="256" name="Google Shape;256;p45"/>
          <p:cNvSpPr/>
          <p:nvPr/>
        </p:nvSpPr>
        <p:spPr>
          <a:xfrm>
            <a:off x="12968694" y="8712450"/>
            <a:ext cx="6252750" cy="1811800"/>
          </a:xfrm>
          <a:custGeom>
            <a:rect b="b" l="l" r="r" t="t"/>
            <a:pathLst>
              <a:path extrusionOk="0" h="1811800" w="6252750">
                <a:moveTo>
                  <a:pt x="0" y="0"/>
                </a:moveTo>
                <a:lnTo>
                  <a:pt x="6252750" y="0"/>
                </a:lnTo>
                <a:lnTo>
                  <a:pt x="6252750" y="1811800"/>
                </a:lnTo>
                <a:lnTo>
                  <a:pt x="0" y="1811800"/>
                </a:lnTo>
                <a:lnTo>
                  <a:pt x="0" y="0"/>
                </a:lnTo>
                <a:close/>
              </a:path>
            </a:pathLst>
          </a:custGeom>
          <a:blipFill rotWithShape="1">
            <a:blip r:embed="rId4">
              <a:alphaModFix/>
            </a:blip>
            <a:stretch>
              <a:fillRect b="-5943" l="0" r="0" t="0"/>
            </a:stretch>
          </a:blipFill>
          <a:ln>
            <a:noFill/>
          </a:ln>
        </p:spPr>
      </p:sp>
      <p:sp>
        <p:nvSpPr>
          <p:cNvPr id="257" name="Google Shape;257;p45"/>
          <p:cNvSpPr/>
          <p:nvPr/>
        </p:nvSpPr>
        <p:spPr>
          <a:xfrm>
            <a:off x="12968694" y="8712450"/>
            <a:ext cx="6252750" cy="1811800"/>
          </a:xfrm>
          <a:custGeom>
            <a:rect b="b" l="l" r="r" t="t"/>
            <a:pathLst>
              <a:path extrusionOk="0" h="1811800" w="6252750">
                <a:moveTo>
                  <a:pt x="0" y="0"/>
                </a:moveTo>
                <a:lnTo>
                  <a:pt x="6252750" y="0"/>
                </a:lnTo>
                <a:lnTo>
                  <a:pt x="6252750" y="1811800"/>
                </a:lnTo>
                <a:lnTo>
                  <a:pt x="0" y="1811800"/>
                </a:lnTo>
                <a:lnTo>
                  <a:pt x="0" y="0"/>
                </a:lnTo>
                <a:close/>
              </a:path>
            </a:pathLst>
          </a:custGeom>
          <a:blipFill rotWithShape="1">
            <a:blip r:embed="rId4">
              <a:alphaModFix/>
            </a:blip>
            <a:stretch>
              <a:fillRect b="-5943" l="0" r="0" t="0"/>
            </a:stretch>
          </a:blipFill>
          <a:ln>
            <a:noFill/>
          </a:ln>
        </p:spPr>
      </p:sp>
      <p:grpSp>
        <p:nvGrpSpPr>
          <p:cNvPr id="258" name="Google Shape;258;p45"/>
          <p:cNvGrpSpPr/>
          <p:nvPr/>
        </p:nvGrpSpPr>
        <p:grpSpPr>
          <a:xfrm>
            <a:off x="-9525" y="-9525"/>
            <a:ext cx="798481" cy="10306050"/>
            <a:chOff x="0" y="0"/>
            <a:chExt cx="1064641" cy="13741400"/>
          </a:xfrm>
        </p:grpSpPr>
        <p:sp>
          <p:nvSpPr>
            <p:cNvPr id="259" name="Google Shape;259;p45"/>
            <p:cNvSpPr/>
            <p:nvPr/>
          </p:nvSpPr>
          <p:spPr>
            <a:xfrm>
              <a:off x="12700" y="12700"/>
              <a:ext cx="1039241" cy="13716000"/>
            </a:xfrm>
            <a:custGeom>
              <a:rect b="b" l="l" r="r" t="t"/>
              <a:pathLst>
                <a:path extrusionOk="0" h="13716000" w="1039241">
                  <a:moveTo>
                    <a:pt x="0" y="0"/>
                  </a:moveTo>
                  <a:lnTo>
                    <a:pt x="1039241" y="0"/>
                  </a:lnTo>
                  <a:lnTo>
                    <a:pt x="1039241" y="13716000"/>
                  </a:lnTo>
                  <a:lnTo>
                    <a:pt x="0" y="13716000"/>
                  </a:lnTo>
                  <a:close/>
                </a:path>
              </a:pathLst>
            </a:custGeom>
            <a:solidFill>
              <a:srgbClr val="8E7CC3"/>
            </a:solidFill>
            <a:ln>
              <a:noFill/>
            </a:ln>
          </p:spPr>
        </p:sp>
        <p:sp>
          <p:nvSpPr>
            <p:cNvPr id="260" name="Google Shape;260;p45"/>
            <p:cNvSpPr/>
            <p:nvPr/>
          </p:nvSpPr>
          <p:spPr>
            <a:xfrm>
              <a:off x="0" y="0"/>
              <a:ext cx="1064641" cy="13741400"/>
            </a:xfrm>
            <a:custGeom>
              <a:rect b="b" l="l" r="r" t="t"/>
              <a:pathLst>
                <a:path extrusionOk="0" h="13741400" w="1064641">
                  <a:moveTo>
                    <a:pt x="12700" y="0"/>
                  </a:moveTo>
                  <a:lnTo>
                    <a:pt x="1051941" y="0"/>
                  </a:lnTo>
                  <a:cubicBezTo>
                    <a:pt x="1058926" y="0"/>
                    <a:pt x="1064641" y="5715"/>
                    <a:pt x="1064641" y="12700"/>
                  </a:cubicBezTo>
                  <a:lnTo>
                    <a:pt x="1064641" y="13728700"/>
                  </a:lnTo>
                  <a:cubicBezTo>
                    <a:pt x="1064641" y="13735686"/>
                    <a:pt x="1058926" y="13741400"/>
                    <a:pt x="1051941" y="13741400"/>
                  </a:cubicBezTo>
                  <a:lnTo>
                    <a:pt x="12700" y="13741400"/>
                  </a:lnTo>
                  <a:cubicBezTo>
                    <a:pt x="5715" y="13741400"/>
                    <a:pt x="0" y="13735686"/>
                    <a:pt x="0" y="13728700"/>
                  </a:cubicBezTo>
                  <a:lnTo>
                    <a:pt x="0" y="12700"/>
                  </a:lnTo>
                  <a:cubicBezTo>
                    <a:pt x="0" y="5715"/>
                    <a:pt x="5715" y="0"/>
                    <a:pt x="12700" y="0"/>
                  </a:cubicBezTo>
                  <a:moveTo>
                    <a:pt x="12700" y="25400"/>
                  </a:moveTo>
                  <a:lnTo>
                    <a:pt x="12700" y="12700"/>
                  </a:lnTo>
                  <a:lnTo>
                    <a:pt x="25400" y="12700"/>
                  </a:lnTo>
                  <a:lnTo>
                    <a:pt x="25400" y="13728700"/>
                  </a:lnTo>
                  <a:lnTo>
                    <a:pt x="12700" y="13728700"/>
                  </a:lnTo>
                  <a:lnTo>
                    <a:pt x="12700" y="13716000"/>
                  </a:lnTo>
                  <a:lnTo>
                    <a:pt x="1051941" y="13716000"/>
                  </a:lnTo>
                  <a:lnTo>
                    <a:pt x="1051941" y="13728700"/>
                  </a:lnTo>
                  <a:lnTo>
                    <a:pt x="1039241" y="13728700"/>
                  </a:lnTo>
                  <a:lnTo>
                    <a:pt x="1039241" y="12700"/>
                  </a:lnTo>
                  <a:lnTo>
                    <a:pt x="1051941" y="12700"/>
                  </a:lnTo>
                  <a:lnTo>
                    <a:pt x="1051941" y="25400"/>
                  </a:lnTo>
                  <a:lnTo>
                    <a:pt x="12700" y="25400"/>
                  </a:lnTo>
                  <a:close/>
                </a:path>
              </a:pathLst>
            </a:custGeom>
            <a:solidFill>
              <a:srgbClr val="8E7C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1" name="Google Shape;261;p45"/>
          <p:cNvSpPr/>
          <p:nvPr/>
        </p:nvSpPr>
        <p:spPr>
          <a:xfrm>
            <a:off x="3614226" y="2146914"/>
            <a:ext cx="3772200" cy="3599400"/>
          </a:xfrm>
          <a:custGeom>
            <a:rect b="b" l="l" r="r" t="t"/>
            <a:pathLst>
              <a:path extrusionOk="0" h="3599400" w="3772200">
                <a:moveTo>
                  <a:pt x="0" y="0"/>
                </a:moveTo>
                <a:lnTo>
                  <a:pt x="3772200" y="0"/>
                </a:lnTo>
                <a:lnTo>
                  <a:pt x="3772200" y="3599400"/>
                </a:lnTo>
                <a:lnTo>
                  <a:pt x="0" y="3599400"/>
                </a:lnTo>
                <a:lnTo>
                  <a:pt x="0" y="0"/>
                </a:lnTo>
                <a:close/>
              </a:path>
            </a:pathLst>
          </a:custGeom>
          <a:blipFill rotWithShape="1">
            <a:blip r:embed="rId5">
              <a:alphaModFix/>
            </a:blip>
            <a:stretch>
              <a:fillRect b="-79420" l="0" r="0" t="0"/>
            </a:stretch>
          </a:blipFill>
          <a:ln>
            <a:noFill/>
          </a:ln>
        </p:spPr>
      </p:sp>
      <p:sp>
        <p:nvSpPr>
          <p:cNvPr id="262" name="Google Shape;262;p45"/>
          <p:cNvSpPr txBox="1"/>
          <p:nvPr/>
        </p:nvSpPr>
        <p:spPr>
          <a:xfrm>
            <a:off x="1917675" y="994100"/>
            <a:ext cx="7396350" cy="52027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4400"/>
              <a:buFont typeface="Arial"/>
              <a:buNone/>
            </a:pPr>
            <a:r>
              <a:rPr b="1" i="0" lang="en-US" sz="4400" u="none" cap="none" strike="noStrike">
                <a:solidFill>
                  <a:srgbClr val="8E7CC3"/>
                </a:solidFill>
                <a:latin typeface="Comfortaa"/>
                <a:ea typeface="Comfortaa"/>
                <a:cs typeface="Comfortaa"/>
                <a:sym typeface="Comfortaa"/>
              </a:rPr>
              <a:t>Joseph Von Fraunhofer</a:t>
            </a:r>
            <a:endParaRPr b="0" i="0" sz="1400" u="none" cap="none" strike="noStrike">
              <a:solidFill>
                <a:srgbClr val="000000"/>
              </a:solidFill>
              <a:latin typeface="Arial"/>
              <a:ea typeface="Arial"/>
              <a:cs typeface="Arial"/>
              <a:sym typeface="Arial"/>
            </a:endParaRPr>
          </a:p>
        </p:txBody>
      </p:sp>
      <p:cxnSp>
        <p:nvCxnSpPr>
          <p:cNvPr id="263" name="Google Shape;263;p45"/>
          <p:cNvCxnSpPr/>
          <p:nvPr/>
        </p:nvCxnSpPr>
        <p:spPr>
          <a:xfrm rot="39491">
            <a:off x="2183631" y="1890325"/>
            <a:ext cx="6633438" cy="0"/>
          </a:xfrm>
          <a:prstGeom prst="straightConnector1">
            <a:avLst/>
          </a:prstGeom>
          <a:noFill/>
          <a:ln cap="rnd" cmpd="sng" w="28575">
            <a:solidFill>
              <a:srgbClr val="8E7CC3"/>
            </a:solidFill>
            <a:prstDash val="solid"/>
            <a:round/>
            <a:headEnd len="sm" w="sm" type="none"/>
            <a:tailEnd len="sm" w="sm"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grpSp>
        <p:nvGrpSpPr>
          <p:cNvPr id="272" name="Google Shape;272;p46"/>
          <p:cNvGrpSpPr/>
          <p:nvPr/>
        </p:nvGrpSpPr>
        <p:grpSpPr>
          <a:xfrm>
            <a:off x="-9525" y="-9525"/>
            <a:ext cx="798481" cy="10306050"/>
            <a:chOff x="0" y="0"/>
            <a:chExt cx="1064641" cy="13741400"/>
          </a:xfrm>
        </p:grpSpPr>
        <p:sp>
          <p:nvSpPr>
            <p:cNvPr id="273" name="Google Shape;273;p46"/>
            <p:cNvSpPr/>
            <p:nvPr/>
          </p:nvSpPr>
          <p:spPr>
            <a:xfrm>
              <a:off x="12700" y="12700"/>
              <a:ext cx="1039241" cy="13716000"/>
            </a:xfrm>
            <a:custGeom>
              <a:rect b="b" l="l" r="r" t="t"/>
              <a:pathLst>
                <a:path extrusionOk="0" h="13716000" w="1039241">
                  <a:moveTo>
                    <a:pt x="0" y="0"/>
                  </a:moveTo>
                  <a:lnTo>
                    <a:pt x="1039241" y="0"/>
                  </a:lnTo>
                  <a:lnTo>
                    <a:pt x="1039241" y="13716000"/>
                  </a:lnTo>
                  <a:lnTo>
                    <a:pt x="0" y="13716000"/>
                  </a:lnTo>
                  <a:close/>
                </a:path>
              </a:pathLst>
            </a:custGeom>
            <a:solidFill>
              <a:srgbClr val="8E7CC3"/>
            </a:solidFill>
            <a:ln>
              <a:noFill/>
            </a:ln>
          </p:spPr>
        </p:sp>
        <p:sp>
          <p:nvSpPr>
            <p:cNvPr id="274" name="Google Shape;274;p46"/>
            <p:cNvSpPr/>
            <p:nvPr/>
          </p:nvSpPr>
          <p:spPr>
            <a:xfrm>
              <a:off x="0" y="0"/>
              <a:ext cx="1064641" cy="13741400"/>
            </a:xfrm>
            <a:custGeom>
              <a:rect b="b" l="l" r="r" t="t"/>
              <a:pathLst>
                <a:path extrusionOk="0" h="13741400" w="1064641">
                  <a:moveTo>
                    <a:pt x="12700" y="0"/>
                  </a:moveTo>
                  <a:lnTo>
                    <a:pt x="1051941" y="0"/>
                  </a:lnTo>
                  <a:cubicBezTo>
                    <a:pt x="1058926" y="0"/>
                    <a:pt x="1064641" y="5715"/>
                    <a:pt x="1064641" y="12700"/>
                  </a:cubicBezTo>
                  <a:lnTo>
                    <a:pt x="1064641" y="13728700"/>
                  </a:lnTo>
                  <a:cubicBezTo>
                    <a:pt x="1064641" y="13735686"/>
                    <a:pt x="1058926" y="13741400"/>
                    <a:pt x="1051941" y="13741400"/>
                  </a:cubicBezTo>
                  <a:lnTo>
                    <a:pt x="12700" y="13741400"/>
                  </a:lnTo>
                  <a:cubicBezTo>
                    <a:pt x="5715" y="13741400"/>
                    <a:pt x="0" y="13735686"/>
                    <a:pt x="0" y="13728700"/>
                  </a:cubicBezTo>
                  <a:lnTo>
                    <a:pt x="0" y="12700"/>
                  </a:lnTo>
                  <a:cubicBezTo>
                    <a:pt x="0" y="5715"/>
                    <a:pt x="5715" y="0"/>
                    <a:pt x="12700" y="0"/>
                  </a:cubicBezTo>
                  <a:moveTo>
                    <a:pt x="12700" y="25400"/>
                  </a:moveTo>
                  <a:lnTo>
                    <a:pt x="12700" y="12700"/>
                  </a:lnTo>
                  <a:lnTo>
                    <a:pt x="25400" y="12700"/>
                  </a:lnTo>
                  <a:lnTo>
                    <a:pt x="25400" y="13728700"/>
                  </a:lnTo>
                  <a:lnTo>
                    <a:pt x="12700" y="13728700"/>
                  </a:lnTo>
                  <a:lnTo>
                    <a:pt x="12700" y="13716000"/>
                  </a:lnTo>
                  <a:lnTo>
                    <a:pt x="1051941" y="13716000"/>
                  </a:lnTo>
                  <a:lnTo>
                    <a:pt x="1051941" y="13728700"/>
                  </a:lnTo>
                  <a:lnTo>
                    <a:pt x="1039241" y="13728700"/>
                  </a:lnTo>
                  <a:lnTo>
                    <a:pt x="1039241" y="12700"/>
                  </a:lnTo>
                  <a:lnTo>
                    <a:pt x="1051941" y="12700"/>
                  </a:lnTo>
                  <a:lnTo>
                    <a:pt x="1051941" y="25400"/>
                  </a:lnTo>
                  <a:lnTo>
                    <a:pt x="12700" y="25400"/>
                  </a:lnTo>
                  <a:close/>
                </a:path>
              </a:pathLst>
            </a:custGeom>
            <a:solidFill>
              <a:srgbClr val="8E7C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5" name="Google Shape;275;p46"/>
          <p:cNvSpPr/>
          <p:nvPr/>
        </p:nvSpPr>
        <p:spPr>
          <a:xfrm>
            <a:off x="6017656" y="2447100"/>
            <a:ext cx="7791500" cy="7055500"/>
          </a:xfrm>
          <a:custGeom>
            <a:rect b="b" l="l" r="r" t="t"/>
            <a:pathLst>
              <a:path extrusionOk="0" h="7055500" w="7791500">
                <a:moveTo>
                  <a:pt x="0" y="0"/>
                </a:moveTo>
                <a:lnTo>
                  <a:pt x="7791500" y="0"/>
                </a:lnTo>
                <a:lnTo>
                  <a:pt x="7791500" y="7055500"/>
                </a:lnTo>
                <a:lnTo>
                  <a:pt x="0" y="7055500"/>
                </a:lnTo>
                <a:lnTo>
                  <a:pt x="0" y="0"/>
                </a:lnTo>
                <a:close/>
              </a:path>
            </a:pathLst>
          </a:custGeom>
          <a:blipFill rotWithShape="1">
            <a:blip r:embed="rId3">
              <a:alphaModFix/>
            </a:blip>
            <a:stretch>
              <a:fillRect b="0" l="0" r="0" t="0"/>
            </a:stretch>
          </a:blipFill>
          <a:ln>
            <a:noFill/>
          </a:ln>
        </p:spPr>
      </p:sp>
      <p:sp>
        <p:nvSpPr>
          <p:cNvPr id="276" name="Google Shape;276;p46"/>
          <p:cNvSpPr txBox="1"/>
          <p:nvPr/>
        </p:nvSpPr>
        <p:spPr>
          <a:xfrm>
            <a:off x="850875" y="241625"/>
            <a:ext cx="6717750" cy="162915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5200"/>
              <a:buFont typeface="Arial"/>
              <a:buNone/>
            </a:pPr>
            <a:r>
              <a:rPr b="1" i="0" lang="en-US" sz="5200" u="none" cap="none" strike="noStrike">
                <a:solidFill>
                  <a:srgbClr val="8E7CC3"/>
                </a:solidFill>
                <a:latin typeface="Lora"/>
                <a:ea typeface="Lora"/>
                <a:cs typeface="Lora"/>
                <a:sym typeface="Lora"/>
              </a:rPr>
              <a:t>MODELO ATÓMICO DE BOHR</a:t>
            </a:r>
            <a:endParaRPr b="0" i="0" sz="1400" u="none" cap="none" strike="noStrike">
              <a:solidFill>
                <a:srgbClr val="000000"/>
              </a:solidFill>
              <a:latin typeface="Arial"/>
              <a:ea typeface="Arial"/>
              <a:cs typeface="Arial"/>
              <a:sym typeface="Arial"/>
            </a:endParaRPr>
          </a:p>
        </p:txBody>
      </p:sp>
      <p:cxnSp>
        <p:nvCxnSpPr>
          <p:cNvPr id="277" name="Google Shape;277;p46"/>
          <p:cNvCxnSpPr/>
          <p:nvPr/>
        </p:nvCxnSpPr>
        <p:spPr>
          <a:xfrm rot="39491">
            <a:off x="812031" y="2195125"/>
            <a:ext cx="6633438" cy="0"/>
          </a:xfrm>
          <a:prstGeom prst="straightConnector1">
            <a:avLst/>
          </a:prstGeom>
          <a:noFill/>
          <a:ln cap="rnd" cmpd="sng" w="28575">
            <a:solidFill>
              <a:srgbClr val="8E7CC3"/>
            </a:solidFill>
            <a:prstDash val="solid"/>
            <a:round/>
            <a:headEnd len="sm" w="sm" type="none"/>
            <a:tailEnd len="sm" w="sm"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7"/>
          <p:cNvSpPr/>
          <p:nvPr/>
        </p:nvSpPr>
        <p:spPr>
          <a:xfrm>
            <a:off x="12968694" y="8712450"/>
            <a:ext cx="6252750" cy="1811800"/>
          </a:xfrm>
          <a:custGeom>
            <a:rect b="b" l="l" r="r" t="t"/>
            <a:pathLst>
              <a:path extrusionOk="0" h="1811800" w="6252750">
                <a:moveTo>
                  <a:pt x="0" y="0"/>
                </a:moveTo>
                <a:lnTo>
                  <a:pt x="6252750" y="0"/>
                </a:lnTo>
                <a:lnTo>
                  <a:pt x="6252750" y="1811800"/>
                </a:lnTo>
                <a:lnTo>
                  <a:pt x="0" y="1811800"/>
                </a:lnTo>
                <a:lnTo>
                  <a:pt x="0" y="0"/>
                </a:lnTo>
                <a:close/>
              </a:path>
            </a:pathLst>
          </a:custGeom>
          <a:blipFill rotWithShape="1">
            <a:blip r:embed="rId3">
              <a:alphaModFix/>
            </a:blip>
            <a:stretch>
              <a:fillRect b="-5943" l="0" r="0" t="0"/>
            </a:stretch>
          </a:blipFill>
          <a:ln>
            <a:noFill/>
          </a:ln>
        </p:spPr>
      </p:sp>
      <p:sp>
        <p:nvSpPr>
          <p:cNvPr id="287" name="Google Shape;287;p47"/>
          <p:cNvSpPr/>
          <p:nvPr/>
        </p:nvSpPr>
        <p:spPr>
          <a:xfrm>
            <a:off x="12968694" y="8712450"/>
            <a:ext cx="6252750" cy="1811800"/>
          </a:xfrm>
          <a:custGeom>
            <a:rect b="b" l="l" r="r" t="t"/>
            <a:pathLst>
              <a:path extrusionOk="0" h="1811800" w="6252750">
                <a:moveTo>
                  <a:pt x="0" y="0"/>
                </a:moveTo>
                <a:lnTo>
                  <a:pt x="6252750" y="0"/>
                </a:lnTo>
                <a:lnTo>
                  <a:pt x="6252750" y="1811800"/>
                </a:lnTo>
                <a:lnTo>
                  <a:pt x="0" y="1811800"/>
                </a:lnTo>
                <a:lnTo>
                  <a:pt x="0" y="0"/>
                </a:lnTo>
                <a:close/>
              </a:path>
            </a:pathLst>
          </a:custGeom>
          <a:blipFill rotWithShape="1">
            <a:blip r:embed="rId4">
              <a:alphaModFix/>
            </a:blip>
            <a:stretch>
              <a:fillRect b="-5943" l="0" r="0" t="0"/>
            </a:stretch>
          </a:blipFill>
          <a:ln>
            <a:noFill/>
          </a:ln>
        </p:spPr>
      </p:sp>
      <p:grpSp>
        <p:nvGrpSpPr>
          <p:cNvPr id="288" name="Google Shape;288;p47"/>
          <p:cNvGrpSpPr/>
          <p:nvPr/>
        </p:nvGrpSpPr>
        <p:grpSpPr>
          <a:xfrm>
            <a:off x="-9525" y="-9525"/>
            <a:ext cx="798481" cy="10306050"/>
            <a:chOff x="0" y="0"/>
            <a:chExt cx="1064641" cy="13741400"/>
          </a:xfrm>
        </p:grpSpPr>
        <p:sp>
          <p:nvSpPr>
            <p:cNvPr id="289" name="Google Shape;289;p47"/>
            <p:cNvSpPr/>
            <p:nvPr/>
          </p:nvSpPr>
          <p:spPr>
            <a:xfrm>
              <a:off x="12700" y="12700"/>
              <a:ext cx="1039241" cy="13716000"/>
            </a:xfrm>
            <a:custGeom>
              <a:rect b="b" l="l" r="r" t="t"/>
              <a:pathLst>
                <a:path extrusionOk="0" h="13716000" w="1039241">
                  <a:moveTo>
                    <a:pt x="0" y="0"/>
                  </a:moveTo>
                  <a:lnTo>
                    <a:pt x="1039241" y="0"/>
                  </a:lnTo>
                  <a:lnTo>
                    <a:pt x="1039241" y="13716000"/>
                  </a:lnTo>
                  <a:lnTo>
                    <a:pt x="0" y="13716000"/>
                  </a:lnTo>
                  <a:close/>
                </a:path>
              </a:pathLst>
            </a:custGeom>
            <a:solidFill>
              <a:srgbClr val="8E7CC3"/>
            </a:solidFill>
            <a:ln>
              <a:noFill/>
            </a:ln>
          </p:spPr>
        </p:sp>
        <p:sp>
          <p:nvSpPr>
            <p:cNvPr id="290" name="Google Shape;290;p47"/>
            <p:cNvSpPr/>
            <p:nvPr/>
          </p:nvSpPr>
          <p:spPr>
            <a:xfrm>
              <a:off x="0" y="0"/>
              <a:ext cx="1064641" cy="13741400"/>
            </a:xfrm>
            <a:custGeom>
              <a:rect b="b" l="l" r="r" t="t"/>
              <a:pathLst>
                <a:path extrusionOk="0" h="13741400" w="1064641">
                  <a:moveTo>
                    <a:pt x="12700" y="0"/>
                  </a:moveTo>
                  <a:lnTo>
                    <a:pt x="1051941" y="0"/>
                  </a:lnTo>
                  <a:cubicBezTo>
                    <a:pt x="1058926" y="0"/>
                    <a:pt x="1064641" y="5715"/>
                    <a:pt x="1064641" y="12700"/>
                  </a:cubicBezTo>
                  <a:lnTo>
                    <a:pt x="1064641" y="13728700"/>
                  </a:lnTo>
                  <a:cubicBezTo>
                    <a:pt x="1064641" y="13735686"/>
                    <a:pt x="1058926" y="13741400"/>
                    <a:pt x="1051941" y="13741400"/>
                  </a:cubicBezTo>
                  <a:lnTo>
                    <a:pt x="12700" y="13741400"/>
                  </a:lnTo>
                  <a:cubicBezTo>
                    <a:pt x="5715" y="13741400"/>
                    <a:pt x="0" y="13735686"/>
                    <a:pt x="0" y="13728700"/>
                  </a:cubicBezTo>
                  <a:lnTo>
                    <a:pt x="0" y="12700"/>
                  </a:lnTo>
                  <a:cubicBezTo>
                    <a:pt x="0" y="5715"/>
                    <a:pt x="5715" y="0"/>
                    <a:pt x="12700" y="0"/>
                  </a:cubicBezTo>
                  <a:moveTo>
                    <a:pt x="12700" y="25400"/>
                  </a:moveTo>
                  <a:lnTo>
                    <a:pt x="12700" y="12700"/>
                  </a:lnTo>
                  <a:lnTo>
                    <a:pt x="25400" y="12700"/>
                  </a:lnTo>
                  <a:lnTo>
                    <a:pt x="25400" y="13728700"/>
                  </a:lnTo>
                  <a:lnTo>
                    <a:pt x="12700" y="13728700"/>
                  </a:lnTo>
                  <a:lnTo>
                    <a:pt x="12700" y="13716000"/>
                  </a:lnTo>
                  <a:lnTo>
                    <a:pt x="1051941" y="13716000"/>
                  </a:lnTo>
                  <a:lnTo>
                    <a:pt x="1051941" y="13728700"/>
                  </a:lnTo>
                  <a:lnTo>
                    <a:pt x="1039241" y="13728700"/>
                  </a:lnTo>
                  <a:lnTo>
                    <a:pt x="1039241" y="12700"/>
                  </a:lnTo>
                  <a:lnTo>
                    <a:pt x="1051941" y="12700"/>
                  </a:lnTo>
                  <a:lnTo>
                    <a:pt x="1051941" y="25400"/>
                  </a:lnTo>
                  <a:lnTo>
                    <a:pt x="12700" y="25400"/>
                  </a:lnTo>
                  <a:close/>
                </a:path>
              </a:pathLst>
            </a:custGeom>
            <a:solidFill>
              <a:srgbClr val="8E7C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1" name="Google Shape;291;p47"/>
          <p:cNvSpPr/>
          <p:nvPr/>
        </p:nvSpPr>
        <p:spPr>
          <a:xfrm>
            <a:off x="1236600" y="457200"/>
            <a:ext cx="10957938" cy="9677400"/>
          </a:xfrm>
          <a:custGeom>
            <a:rect b="b" l="l" r="r" t="t"/>
            <a:pathLst>
              <a:path extrusionOk="0" h="9677400" w="10957938">
                <a:moveTo>
                  <a:pt x="0" y="0"/>
                </a:moveTo>
                <a:lnTo>
                  <a:pt x="10957938" y="0"/>
                </a:lnTo>
                <a:lnTo>
                  <a:pt x="10957938" y="9677400"/>
                </a:lnTo>
                <a:lnTo>
                  <a:pt x="0" y="9677400"/>
                </a:lnTo>
                <a:lnTo>
                  <a:pt x="0" y="0"/>
                </a:lnTo>
                <a:close/>
              </a:path>
            </a:pathLst>
          </a:custGeom>
          <a:blipFill rotWithShape="1">
            <a:blip r:embed="rId5">
              <a:alphaModFix/>
            </a:blip>
            <a:stretch>
              <a:fillRect b="-3" l="0" r="0" t="0"/>
            </a:stretch>
          </a:blipFill>
          <a:ln>
            <a:noFill/>
          </a:ln>
        </p:spPr>
      </p:sp>
      <p:sp>
        <p:nvSpPr>
          <p:cNvPr id="292" name="Google Shape;292;p47"/>
          <p:cNvSpPr/>
          <p:nvPr/>
        </p:nvSpPr>
        <p:spPr>
          <a:xfrm>
            <a:off x="12300194" y="2948622"/>
            <a:ext cx="5480400" cy="1212600"/>
          </a:xfrm>
          <a:custGeom>
            <a:rect b="b" l="l" r="r" t="t"/>
            <a:pathLst>
              <a:path extrusionOk="0" h="1212600" w="5480400">
                <a:moveTo>
                  <a:pt x="0" y="0"/>
                </a:moveTo>
                <a:lnTo>
                  <a:pt x="5480400" y="0"/>
                </a:lnTo>
                <a:lnTo>
                  <a:pt x="5480400" y="1212600"/>
                </a:lnTo>
                <a:lnTo>
                  <a:pt x="0" y="1212600"/>
                </a:lnTo>
                <a:lnTo>
                  <a:pt x="0" y="0"/>
                </a:lnTo>
                <a:close/>
              </a:path>
            </a:pathLst>
          </a:custGeom>
          <a:blipFill rotWithShape="1">
            <a:blip r:embed="rId6">
              <a:alphaModFix/>
            </a:blip>
            <a:stretch>
              <a:fillRect b="-343164" l="0" r="0" t="0"/>
            </a:stretch>
          </a:blipFill>
          <a:ln>
            <a:noFill/>
          </a:ln>
        </p:spPr>
      </p:sp>
      <p:grpSp>
        <p:nvGrpSpPr>
          <p:cNvPr id="293" name="Google Shape;293;p47"/>
          <p:cNvGrpSpPr/>
          <p:nvPr/>
        </p:nvGrpSpPr>
        <p:grpSpPr>
          <a:xfrm>
            <a:off x="12085475" y="2766381"/>
            <a:ext cx="5957550" cy="1570294"/>
            <a:chOff x="0" y="-9525"/>
            <a:chExt cx="7943400" cy="2093725"/>
          </a:xfrm>
        </p:grpSpPr>
        <p:sp>
          <p:nvSpPr>
            <p:cNvPr id="294" name="Google Shape;294;p47"/>
            <p:cNvSpPr/>
            <p:nvPr/>
          </p:nvSpPr>
          <p:spPr>
            <a:xfrm>
              <a:off x="0" y="0"/>
              <a:ext cx="7943342" cy="2084197"/>
            </a:xfrm>
            <a:custGeom>
              <a:rect b="b" l="l" r="r" t="t"/>
              <a:pathLst>
                <a:path extrusionOk="0" h="2084197" w="7943342">
                  <a:moveTo>
                    <a:pt x="38100" y="0"/>
                  </a:moveTo>
                  <a:lnTo>
                    <a:pt x="7905242" y="0"/>
                  </a:lnTo>
                  <a:cubicBezTo>
                    <a:pt x="7926324" y="0"/>
                    <a:pt x="7943342" y="17018"/>
                    <a:pt x="7943342" y="38100"/>
                  </a:cubicBezTo>
                  <a:lnTo>
                    <a:pt x="7943342" y="2046097"/>
                  </a:lnTo>
                  <a:cubicBezTo>
                    <a:pt x="7943342" y="2067179"/>
                    <a:pt x="7926324" y="2084197"/>
                    <a:pt x="7905242" y="2084197"/>
                  </a:cubicBezTo>
                  <a:lnTo>
                    <a:pt x="38100" y="2084197"/>
                  </a:lnTo>
                  <a:cubicBezTo>
                    <a:pt x="17018" y="2084197"/>
                    <a:pt x="0" y="2067179"/>
                    <a:pt x="0" y="2046097"/>
                  </a:cubicBezTo>
                  <a:lnTo>
                    <a:pt x="0" y="38100"/>
                  </a:lnTo>
                  <a:cubicBezTo>
                    <a:pt x="0" y="17018"/>
                    <a:pt x="17018" y="0"/>
                    <a:pt x="38100" y="0"/>
                  </a:cubicBezTo>
                  <a:moveTo>
                    <a:pt x="38100" y="76200"/>
                  </a:moveTo>
                  <a:lnTo>
                    <a:pt x="38100" y="38100"/>
                  </a:lnTo>
                  <a:lnTo>
                    <a:pt x="76200" y="38100"/>
                  </a:lnTo>
                  <a:lnTo>
                    <a:pt x="76200" y="2046097"/>
                  </a:lnTo>
                  <a:lnTo>
                    <a:pt x="38100" y="2046097"/>
                  </a:lnTo>
                  <a:lnTo>
                    <a:pt x="38100" y="2007997"/>
                  </a:lnTo>
                  <a:lnTo>
                    <a:pt x="7905242" y="2007997"/>
                  </a:lnTo>
                  <a:lnTo>
                    <a:pt x="7905242" y="2046097"/>
                  </a:lnTo>
                  <a:lnTo>
                    <a:pt x="7867142" y="2046097"/>
                  </a:lnTo>
                  <a:lnTo>
                    <a:pt x="7867142" y="38100"/>
                  </a:lnTo>
                  <a:lnTo>
                    <a:pt x="7905242" y="38100"/>
                  </a:lnTo>
                  <a:lnTo>
                    <a:pt x="7905242" y="76200"/>
                  </a:lnTo>
                  <a:lnTo>
                    <a:pt x="38100" y="76200"/>
                  </a:lnTo>
                  <a:close/>
                </a:path>
              </a:pathLst>
            </a:custGeom>
            <a:solidFill>
              <a:srgbClr val="99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47"/>
            <p:cNvSpPr txBox="1"/>
            <p:nvPr/>
          </p:nvSpPr>
          <p:spPr>
            <a:xfrm>
              <a:off x="0" y="-9525"/>
              <a:ext cx="7943400" cy="2093725"/>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Clr>
                  <a:srgbClr val="000000"/>
                </a:buClr>
                <a:buSzPts val="3000"/>
                <a:buFont typeface="Arial"/>
                <a:buNone/>
              </a:pPr>
              <a:r>
                <a:rPr b="1" i="0" lang="en-US" sz="3000" u="none" cap="none" strike="noStrike">
                  <a:solidFill>
                    <a:srgbClr val="FFFFFF"/>
                  </a:solidFill>
                  <a:latin typeface="Comfortaa"/>
                  <a:ea typeface="Comfortaa"/>
                  <a:cs typeface="Comfortaa"/>
                  <a:sym typeface="Comfortaa"/>
                </a:rPr>
                <a:t>Transiciones del </a:t>
              </a:r>
              <a:endParaRPr b="0" i="0" sz="1400" u="none" cap="none" strike="noStrike">
                <a:solidFill>
                  <a:srgbClr val="000000"/>
                </a:solidFill>
                <a:latin typeface="Arial"/>
                <a:ea typeface="Arial"/>
                <a:cs typeface="Arial"/>
                <a:sym typeface="Arial"/>
              </a:endParaRPr>
            </a:p>
            <a:p>
              <a:pPr indent="0" lvl="0" marL="0" marR="0" rtl="0" algn="ctr">
                <a:lnSpc>
                  <a:spcPct val="120000"/>
                </a:lnSpc>
                <a:spcBef>
                  <a:spcPts val="0"/>
                </a:spcBef>
                <a:spcAft>
                  <a:spcPts val="0"/>
                </a:spcAft>
                <a:buClr>
                  <a:srgbClr val="000000"/>
                </a:buClr>
                <a:buSzPts val="3000"/>
                <a:buFont typeface="Arial"/>
                <a:buNone/>
              </a:pPr>
              <a:r>
                <a:rPr b="1" i="0" lang="en-US" sz="3000" u="none" cap="none" strike="noStrike">
                  <a:solidFill>
                    <a:srgbClr val="FFFFFF"/>
                  </a:solidFill>
                  <a:latin typeface="Comfortaa"/>
                  <a:ea typeface="Comfortaa"/>
                  <a:cs typeface="Comfortaa"/>
                  <a:sym typeface="Comfortaa"/>
                </a:rPr>
                <a:t>Hidrógeno</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g2d2f1de7db5_0_17"/>
          <p:cNvPicPr preferRelativeResize="0"/>
          <p:nvPr/>
        </p:nvPicPr>
        <p:blipFill>
          <a:blip r:embed="rId3">
            <a:alphaModFix/>
          </a:blip>
          <a:stretch>
            <a:fillRect/>
          </a:stretch>
        </p:blipFill>
        <p:spPr>
          <a:xfrm>
            <a:off x="3387650" y="701425"/>
            <a:ext cx="11512700" cy="7447275"/>
          </a:xfrm>
          <a:prstGeom prst="rect">
            <a:avLst/>
          </a:prstGeom>
          <a:noFill/>
          <a:ln>
            <a:noFill/>
          </a:ln>
        </p:spPr>
      </p:pic>
      <p:sp>
        <p:nvSpPr>
          <p:cNvPr id="302" name="Google Shape;302;g2d2f1de7db5_0_17"/>
          <p:cNvSpPr txBox="1"/>
          <p:nvPr/>
        </p:nvSpPr>
        <p:spPr>
          <a:xfrm>
            <a:off x="7092375" y="8842200"/>
            <a:ext cx="53169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500">
                <a:solidFill>
                  <a:schemeClr val="dk1"/>
                </a:solidFill>
                <a:latin typeface="Calibri"/>
                <a:ea typeface="Calibri"/>
                <a:cs typeface="Calibri"/>
                <a:sym typeface="Calibri"/>
              </a:rPr>
              <a:t>H alpha = 656 nm</a:t>
            </a:r>
            <a:endParaRPr sz="45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124D"/>
        </a:solidFill>
      </p:bgPr>
    </p:bg>
    <p:spTree>
      <p:nvGrpSpPr>
        <p:cNvPr id="105" name="Shape 105"/>
        <p:cNvGrpSpPr/>
        <p:nvPr/>
      </p:nvGrpSpPr>
      <p:grpSpPr>
        <a:xfrm>
          <a:off x="0" y="0"/>
          <a:ext cx="0" cy="0"/>
          <a:chOff x="0" y="0"/>
          <a:chExt cx="0" cy="0"/>
        </a:xfrm>
      </p:grpSpPr>
      <p:sp>
        <p:nvSpPr>
          <p:cNvPr id="106" name="Google Shape;106;p7"/>
          <p:cNvSpPr/>
          <p:nvPr/>
        </p:nvSpPr>
        <p:spPr>
          <a:xfrm>
            <a:off x="12968694" y="8712450"/>
            <a:ext cx="6252750" cy="1811800"/>
          </a:xfrm>
          <a:custGeom>
            <a:rect b="b" l="l" r="r" t="t"/>
            <a:pathLst>
              <a:path extrusionOk="0" h="1811800" w="6252750">
                <a:moveTo>
                  <a:pt x="0" y="0"/>
                </a:moveTo>
                <a:lnTo>
                  <a:pt x="6252750" y="0"/>
                </a:lnTo>
                <a:lnTo>
                  <a:pt x="6252750" y="1811800"/>
                </a:lnTo>
                <a:lnTo>
                  <a:pt x="0" y="1811800"/>
                </a:lnTo>
                <a:lnTo>
                  <a:pt x="0" y="0"/>
                </a:lnTo>
                <a:close/>
              </a:path>
            </a:pathLst>
          </a:custGeom>
          <a:blipFill rotWithShape="1">
            <a:blip r:embed="rId3">
              <a:alphaModFix/>
            </a:blip>
            <a:stretch>
              <a:fillRect b="-5943" l="0" r="0" t="0"/>
            </a:stretch>
          </a:blipFill>
          <a:ln>
            <a:noFill/>
          </a:ln>
        </p:spPr>
      </p:sp>
      <p:sp>
        <p:nvSpPr>
          <p:cNvPr id="107" name="Google Shape;107;p7"/>
          <p:cNvSpPr txBox="1"/>
          <p:nvPr/>
        </p:nvSpPr>
        <p:spPr>
          <a:xfrm>
            <a:off x="3568151" y="4384366"/>
            <a:ext cx="11693100" cy="185700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Clr>
                <a:srgbClr val="000000"/>
              </a:buClr>
              <a:buSzPts val="5800"/>
              <a:buFont typeface="Arial"/>
              <a:buNone/>
            </a:pPr>
            <a:r>
              <a:rPr b="0" i="0" lang="en-US" sz="5800" u="none" cap="none" strike="noStrike">
                <a:solidFill>
                  <a:srgbClr val="E06666"/>
                </a:solidFill>
                <a:latin typeface="Arial"/>
                <a:ea typeface="Arial"/>
                <a:cs typeface="Arial"/>
                <a:sym typeface="Arial"/>
              </a:rPr>
              <a:t>¿</a:t>
            </a:r>
            <a:r>
              <a:rPr lang="en-US" sz="5800">
                <a:solidFill>
                  <a:srgbClr val="E06666"/>
                </a:solidFill>
              </a:rPr>
              <a:t>Cómo estudiamos el universo fuera del planeta Tierra</a:t>
            </a:r>
            <a:r>
              <a:rPr b="0" i="0" lang="en-US" sz="5800" u="none" cap="none" strike="noStrike">
                <a:solidFill>
                  <a:srgbClr val="E06666"/>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06" name="Shape 306"/>
        <p:cNvGrpSpPr/>
        <p:nvPr/>
      </p:nvGrpSpPr>
      <p:grpSpPr>
        <a:xfrm>
          <a:off x="0" y="0"/>
          <a:ext cx="0" cy="0"/>
          <a:chOff x="0" y="0"/>
          <a:chExt cx="0" cy="0"/>
        </a:xfrm>
      </p:grpSpPr>
      <p:pic>
        <p:nvPicPr>
          <p:cNvPr id="307" name="Google Shape;307;g2d2f1de7db5_0_3"/>
          <p:cNvPicPr preferRelativeResize="0"/>
          <p:nvPr/>
        </p:nvPicPr>
        <p:blipFill rotWithShape="1">
          <a:blip r:embed="rId3">
            <a:alphaModFix/>
          </a:blip>
          <a:srcRect b="0" l="0" r="0" t="0"/>
          <a:stretch/>
        </p:blipFill>
        <p:spPr>
          <a:xfrm>
            <a:off x="13608968" y="8421206"/>
            <a:ext cx="1946729" cy="1674187"/>
          </a:xfrm>
          <a:prstGeom prst="rect">
            <a:avLst/>
          </a:prstGeom>
          <a:noFill/>
          <a:ln>
            <a:noFill/>
          </a:ln>
        </p:spPr>
      </p:pic>
      <p:sp>
        <p:nvSpPr>
          <p:cNvPr id="308" name="Google Shape;308;g2d2f1de7db5_0_3"/>
          <p:cNvSpPr txBox="1"/>
          <p:nvPr/>
        </p:nvSpPr>
        <p:spPr>
          <a:xfrm>
            <a:off x="2693750" y="8719650"/>
            <a:ext cx="138927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000">
                <a:solidFill>
                  <a:schemeClr val="lt1"/>
                </a:solidFill>
              </a:rPr>
              <a:t>Filtros de color</a:t>
            </a:r>
            <a:endParaRPr sz="5000">
              <a:solidFill>
                <a:schemeClr val="lt1"/>
              </a:solidFill>
            </a:endParaRPr>
          </a:p>
        </p:txBody>
      </p:sp>
      <p:pic>
        <p:nvPicPr>
          <p:cNvPr id="309" name="Google Shape;309;g2d2f1de7db5_0_3">
            <a:hlinkClick r:id="rId4"/>
          </p:cNvPr>
          <p:cNvPicPr preferRelativeResize="0"/>
          <p:nvPr/>
        </p:nvPicPr>
        <p:blipFill>
          <a:blip r:embed="rId5">
            <a:alphaModFix/>
          </a:blip>
          <a:stretch>
            <a:fillRect/>
          </a:stretch>
        </p:blipFill>
        <p:spPr>
          <a:xfrm>
            <a:off x="4148250" y="1134875"/>
            <a:ext cx="10983699" cy="673038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g2d341266aa3_0_0"/>
          <p:cNvPicPr preferRelativeResize="0"/>
          <p:nvPr/>
        </p:nvPicPr>
        <p:blipFill>
          <a:blip r:embed="rId3">
            <a:alphaModFix/>
          </a:blip>
          <a:stretch>
            <a:fillRect/>
          </a:stretch>
        </p:blipFill>
        <p:spPr>
          <a:xfrm>
            <a:off x="3786388" y="76200"/>
            <a:ext cx="10715229" cy="10134601"/>
          </a:xfrm>
          <a:prstGeom prst="rect">
            <a:avLst/>
          </a:prstGeom>
          <a:noFill/>
          <a:ln>
            <a:noFill/>
          </a:ln>
        </p:spPr>
      </p:pic>
      <p:sp>
        <p:nvSpPr>
          <p:cNvPr id="316" name="Google Shape;316;g2d341266aa3_0_0"/>
          <p:cNvSpPr txBox="1"/>
          <p:nvPr/>
        </p:nvSpPr>
        <p:spPr>
          <a:xfrm>
            <a:off x="14910350" y="7541875"/>
            <a:ext cx="2629500" cy="244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900">
                <a:solidFill>
                  <a:schemeClr val="dk1"/>
                </a:solidFill>
                <a:latin typeface="Calibri"/>
                <a:ea typeface="Calibri"/>
                <a:cs typeface="Calibri"/>
                <a:sym typeface="Calibri"/>
              </a:rPr>
              <a:t>Filtros de banda ancha</a:t>
            </a:r>
            <a:endParaRPr sz="49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g2d341266aa3_0_24"/>
          <p:cNvPicPr preferRelativeResize="0"/>
          <p:nvPr/>
        </p:nvPicPr>
        <p:blipFill>
          <a:blip r:embed="rId3">
            <a:alphaModFix/>
          </a:blip>
          <a:stretch>
            <a:fillRect/>
          </a:stretch>
        </p:blipFill>
        <p:spPr>
          <a:xfrm>
            <a:off x="152400" y="152400"/>
            <a:ext cx="14189026" cy="9932325"/>
          </a:xfrm>
          <a:prstGeom prst="rect">
            <a:avLst/>
          </a:prstGeom>
          <a:noFill/>
          <a:ln>
            <a:noFill/>
          </a:ln>
        </p:spPr>
      </p:pic>
      <p:sp>
        <p:nvSpPr>
          <p:cNvPr id="323" name="Google Shape;323;g2d341266aa3_0_24"/>
          <p:cNvSpPr txBox="1"/>
          <p:nvPr/>
        </p:nvSpPr>
        <p:spPr>
          <a:xfrm>
            <a:off x="14910350" y="7541875"/>
            <a:ext cx="2629500" cy="244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900">
                <a:solidFill>
                  <a:schemeClr val="dk1"/>
                </a:solidFill>
                <a:latin typeface="Calibri"/>
                <a:ea typeface="Calibri"/>
                <a:cs typeface="Calibri"/>
                <a:sym typeface="Calibri"/>
              </a:rPr>
              <a:t>Filtros de banda estrecha</a:t>
            </a:r>
            <a:endParaRPr sz="49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8"/>
          <p:cNvSpPr/>
          <p:nvPr/>
        </p:nvSpPr>
        <p:spPr>
          <a:xfrm>
            <a:off x="12968694" y="8712450"/>
            <a:ext cx="6252750" cy="1811800"/>
          </a:xfrm>
          <a:custGeom>
            <a:rect b="b" l="l" r="r" t="t"/>
            <a:pathLst>
              <a:path extrusionOk="0" h="1811800" w="6252750">
                <a:moveTo>
                  <a:pt x="0" y="0"/>
                </a:moveTo>
                <a:lnTo>
                  <a:pt x="6252750" y="0"/>
                </a:lnTo>
                <a:lnTo>
                  <a:pt x="6252750" y="1811800"/>
                </a:lnTo>
                <a:lnTo>
                  <a:pt x="0" y="1811800"/>
                </a:lnTo>
                <a:lnTo>
                  <a:pt x="0" y="0"/>
                </a:lnTo>
                <a:close/>
              </a:path>
            </a:pathLst>
          </a:custGeom>
          <a:blipFill rotWithShape="1">
            <a:blip r:embed="rId3">
              <a:alphaModFix/>
            </a:blip>
            <a:stretch>
              <a:fillRect b="-5943" l="0" r="0" t="0"/>
            </a:stretch>
          </a:blipFill>
          <a:ln>
            <a:noFill/>
          </a:ln>
        </p:spPr>
      </p:sp>
      <p:sp>
        <p:nvSpPr>
          <p:cNvPr id="333" name="Google Shape;333;p48"/>
          <p:cNvSpPr/>
          <p:nvPr/>
        </p:nvSpPr>
        <p:spPr>
          <a:xfrm>
            <a:off x="12968694" y="8712450"/>
            <a:ext cx="6252750" cy="1811800"/>
          </a:xfrm>
          <a:custGeom>
            <a:rect b="b" l="l" r="r" t="t"/>
            <a:pathLst>
              <a:path extrusionOk="0" h="1811800" w="6252750">
                <a:moveTo>
                  <a:pt x="0" y="0"/>
                </a:moveTo>
                <a:lnTo>
                  <a:pt x="6252750" y="0"/>
                </a:lnTo>
                <a:lnTo>
                  <a:pt x="6252750" y="1811800"/>
                </a:lnTo>
                <a:lnTo>
                  <a:pt x="0" y="1811800"/>
                </a:lnTo>
                <a:lnTo>
                  <a:pt x="0" y="0"/>
                </a:lnTo>
                <a:close/>
              </a:path>
            </a:pathLst>
          </a:custGeom>
          <a:blipFill rotWithShape="1">
            <a:blip r:embed="rId4">
              <a:alphaModFix/>
            </a:blip>
            <a:stretch>
              <a:fillRect b="-5943" l="0" r="0" t="0"/>
            </a:stretch>
          </a:blipFill>
          <a:ln>
            <a:noFill/>
          </a:ln>
        </p:spPr>
      </p:sp>
      <p:grpSp>
        <p:nvGrpSpPr>
          <p:cNvPr id="334" name="Google Shape;334;p48"/>
          <p:cNvGrpSpPr/>
          <p:nvPr/>
        </p:nvGrpSpPr>
        <p:grpSpPr>
          <a:xfrm>
            <a:off x="-9525" y="-9525"/>
            <a:ext cx="798481" cy="10306050"/>
            <a:chOff x="0" y="0"/>
            <a:chExt cx="1064641" cy="13741400"/>
          </a:xfrm>
        </p:grpSpPr>
        <p:sp>
          <p:nvSpPr>
            <p:cNvPr id="335" name="Google Shape;335;p48"/>
            <p:cNvSpPr/>
            <p:nvPr/>
          </p:nvSpPr>
          <p:spPr>
            <a:xfrm>
              <a:off x="12700" y="12700"/>
              <a:ext cx="1039241" cy="13716000"/>
            </a:xfrm>
            <a:custGeom>
              <a:rect b="b" l="l" r="r" t="t"/>
              <a:pathLst>
                <a:path extrusionOk="0" h="13716000" w="1039241">
                  <a:moveTo>
                    <a:pt x="0" y="0"/>
                  </a:moveTo>
                  <a:lnTo>
                    <a:pt x="1039241" y="0"/>
                  </a:lnTo>
                  <a:lnTo>
                    <a:pt x="1039241" y="13716000"/>
                  </a:lnTo>
                  <a:lnTo>
                    <a:pt x="0" y="13716000"/>
                  </a:lnTo>
                  <a:close/>
                </a:path>
              </a:pathLst>
            </a:custGeom>
            <a:solidFill>
              <a:srgbClr val="8E7CC3"/>
            </a:solidFill>
            <a:ln>
              <a:noFill/>
            </a:ln>
          </p:spPr>
        </p:sp>
        <p:sp>
          <p:nvSpPr>
            <p:cNvPr id="336" name="Google Shape;336;p48"/>
            <p:cNvSpPr/>
            <p:nvPr/>
          </p:nvSpPr>
          <p:spPr>
            <a:xfrm>
              <a:off x="0" y="0"/>
              <a:ext cx="1064641" cy="13741400"/>
            </a:xfrm>
            <a:custGeom>
              <a:rect b="b" l="l" r="r" t="t"/>
              <a:pathLst>
                <a:path extrusionOk="0" h="13741400" w="1064641">
                  <a:moveTo>
                    <a:pt x="12700" y="0"/>
                  </a:moveTo>
                  <a:lnTo>
                    <a:pt x="1051941" y="0"/>
                  </a:lnTo>
                  <a:cubicBezTo>
                    <a:pt x="1058926" y="0"/>
                    <a:pt x="1064641" y="5715"/>
                    <a:pt x="1064641" y="12700"/>
                  </a:cubicBezTo>
                  <a:lnTo>
                    <a:pt x="1064641" y="13728700"/>
                  </a:lnTo>
                  <a:cubicBezTo>
                    <a:pt x="1064641" y="13735686"/>
                    <a:pt x="1058926" y="13741400"/>
                    <a:pt x="1051941" y="13741400"/>
                  </a:cubicBezTo>
                  <a:lnTo>
                    <a:pt x="12700" y="13741400"/>
                  </a:lnTo>
                  <a:cubicBezTo>
                    <a:pt x="5715" y="13741400"/>
                    <a:pt x="0" y="13735686"/>
                    <a:pt x="0" y="13728700"/>
                  </a:cubicBezTo>
                  <a:lnTo>
                    <a:pt x="0" y="12700"/>
                  </a:lnTo>
                  <a:cubicBezTo>
                    <a:pt x="0" y="5715"/>
                    <a:pt x="5715" y="0"/>
                    <a:pt x="12700" y="0"/>
                  </a:cubicBezTo>
                  <a:moveTo>
                    <a:pt x="12700" y="25400"/>
                  </a:moveTo>
                  <a:lnTo>
                    <a:pt x="12700" y="12700"/>
                  </a:lnTo>
                  <a:lnTo>
                    <a:pt x="25400" y="12700"/>
                  </a:lnTo>
                  <a:lnTo>
                    <a:pt x="25400" y="13728700"/>
                  </a:lnTo>
                  <a:lnTo>
                    <a:pt x="12700" y="13728700"/>
                  </a:lnTo>
                  <a:lnTo>
                    <a:pt x="12700" y="13716000"/>
                  </a:lnTo>
                  <a:lnTo>
                    <a:pt x="1051941" y="13716000"/>
                  </a:lnTo>
                  <a:lnTo>
                    <a:pt x="1051941" y="13728700"/>
                  </a:lnTo>
                  <a:lnTo>
                    <a:pt x="1039241" y="13728700"/>
                  </a:lnTo>
                  <a:lnTo>
                    <a:pt x="1039241" y="12700"/>
                  </a:lnTo>
                  <a:lnTo>
                    <a:pt x="1051941" y="12700"/>
                  </a:lnTo>
                  <a:lnTo>
                    <a:pt x="1051941" y="25400"/>
                  </a:lnTo>
                  <a:lnTo>
                    <a:pt x="12700" y="25400"/>
                  </a:lnTo>
                  <a:close/>
                </a:path>
              </a:pathLst>
            </a:custGeom>
            <a:solidFill>
              <a:srgbClr val="8E7C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7" name="Google Shape;337;p48"/>
          <p:cNvSpPr/>
          <p:nvPr/>
        </p:nvSpPr>
        <p:spPr>
          <a:xfrm>
            <a:off x="11995394" y="619768"/>
            <a:ext cx="5480400" cy="857400"/>
          </a:xfrm>
          <a:custGeom>
            <a:rect b="b" l="l" r="r" t="t"/>
            <a:pathLst>
              <a:path extrusionOk="0" h="857400" w="5480400">
                <a:moveTo>
                  <a:pt x="0" y="0"/>
                </a:moveTo>
                <a:lnTo>
                  <a:pt x="5480400" y="0"/>
                </a:lnTo>
                <a:lnTo>
                  <a:pt x="5480400" y="857400"/>
                </a:lnTo>
                <a:lnTo>
                  <a:pt x="0" y="857400"/>
                </a:lnTo>
                <a:lnTo>
                  <a:pt x="0" y="0"/>
                </a:lnTo>
                <a:close/>
              </a:path>
            </a:pathLst>
          </a:custGeom>
          <a:blipFill rotWithShape="1">
            <a:blip r:embed="rId5">
              <a:alphaModFix/>
            </a:blip>
            <a:stretch>
              <a:fillRect b="-526802" l="0" r="0" t="0"/>
            </a:stretch>
          </a:blipFill>
          <a:ln>
            <a:noFill/>
          </a:ln>
        </p:spPr>
      </p:sp>
      <p:grpSp>
        <p:nvGrpSpPr>
          <p:cNvPr id="338" name="Google Shape;338;p48"/>
          <p:cNvGrpSpPr/>
          <p:nvPr/>
        </p:nvGrpSpPr>
        <p:grpSpPr>
          <a:xfrm>
            <a:off x="11780675" y="480381"/>
            <a:ext cx="5957550" cy="1129894"/>
            <a:chOff x="0" y="-9525"/>
            <a:chExt cx="7943400" cy="1506525"/>
          </a:xfrm>
        </p:grpSpPr>
        <p:sp>
          <p:nvSpPr>
            <p:cNvPr id="339" name="Google Shape;339;p48"/>
            <p:cNvSpPr/>
            <p:nvPr/>
          </p:nvSpPr>
          <p:spPr>
            <a:xfrm>
              <a:off x="0" y="0"/>
              <a:ext cx="7943342" cy="1496949"/>
            </a:xfrm>
            <a:custGeom>
              <a:rect b="b" l="l" r="r" t="t"/>
              <a:pathLst>
                <a:path extrusionOk="0" h="1496949" w="7943342">
                  <a:moveTo>
                    <a:pt x="38100" y="0"/>
                  </a:moveTo>
                  <a:lnTo>
                    <a:pt x="7905242" y="0"/>
                  </a:lnTo>
                  <a:cubicBezTo>
                    <a:pt x="7926324" y="0"/>
                    <a:pt x="7943342" y="17018"/>
                    <a:pt x="7943342" y="38100"/>
                  </a:cubicBezTo>
                  <a:lnTo>
                    <a:pt x="7943342" y="1458849"/>
                  </a:lnTo>
                  <a:cubicBezTo>
                    <a:pt x="7943342" y="1479931"/>
                    <a:pt x="7926324" y="1496949"/>
                    <a:pt x="7905242" y="1496949"/>
                  </a:cubicBezTo>
                  <a:lnTo>
                    <a:pt x="38100" y="1496949"/>
                  </a:lnTo>
                  <a:cubicBezTo>
                    <a:pt x="17018" y="1496949"/>
                    <a:pt x="0" y="1479931"/>
                    <a:pt x="0" y="1458849"/>
                  </a:cubicBezTo>
                  <a:lnTo>
                    <a:pt x="0" y="38100"/>
                  </a:lnTo>
                  <a:cubicBezTo>
                    <a:pt x="0" y="17018"/>
                    <a:pt x="17018" y="0"/>
                    <a:pt x="38100" y="0"/>
                  </a:cubicBezTo>
                  <a:moveTo>
                    <a:pt x="38100" y="76200"/>
                  </a:moveTo>
                  <a:lnTo>
                    <a:pt x="38100" y="38100"/>
                  </a:lnTo>
                  <a:lnTo>
                    <a:pt x="76200" y="38100"/>
                  </a:lnTo>
                  <a:lnTo>
                    <a:pt x="76200" y="1458849"/>
                  </a:lnTo>
                  <a:lnTo>
                    <a:pt x="38100" y="1458849"/>
                  </a:lnTo>
                  <a:lnTo>
                    <a:pt x="38100" y="1420749"/>
                  </a:lnTo>
                  <a:lnTo>
                    <a:pt x="7905242" y="1420749"/>
                  </a:lnTo>
                  <a:lnTo>
                    <a:pt x="7905242" y="1458849"/>
                  </a:lnTo>
                  <a:lnTo>
                    <a:pt x="7867142" y="1458849"/>
                  </a:lnTo>
                  <a:lnTo>
                    <a:pt x="7867142" y="38100"/>
                  </a:lnTo>
                  <a:lnTo>
                    <a:pt x="7905242" y="38100"/>
                  </a:lnTo>
                  <a:lnTo>
                    <a:pt x="7905242" y="76200"/>
                  </a:lnTo>
                  <a:lnTo>
                    <a:pt x="38100" y="76200"/>
                  </a:lnTo>
                  <a:close/>
                </a:path>
              </a:pathLst>
            </a:custGeom>
            <a:solidFill>
              <a:srgbClr val="99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48"/>
            <p:cNvSpPr txBox="1"/>
            <p:nvPr/>
          </p:nvSpPr>
          <p:spPr>
            <a:xfrm>
              <a:off x="0" y="-9525"/>
              <a:ext cx="7943400" cy="1506525"/>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Clr>
                  <a:srgbClr val="000000"/>
                </a:buClr>
                <a:buSzPts val="3000"/>
                <a:buFont typeface="Arial"/>
                <a:buNone/>
              </a:pPr>
              <a:r>
                <a:rPr b="1" i="0" lang="en-US" sz="3000" u="none" cap="none" strike="noStrike">
                  <a:solidFill>
                    <a:srgbClr val="FFFFFF"/>
                  </a:solidFill>
                  <a:latin typeface="Comfortaa"/>
                  <a:ea typeface="Comfortaa"/>
                  <a:cs typeface="Comfortaa"/>
                  <a:sym typeface="Comfortaa"/>
                </a:rPr>
                <a:t>Espectro del Sol</a:t>
              </a:r>
              <a:endParaRPr b="0" i="0" sz="1400" u="none" cap="none" strike="noStrike">
                <a:solidFill>
                  <a:srgbClr val="000000"/>
                </a:solidFill>
                <a:latin typeface="Arial"/>
                <a:ea typeface="Arial"/>
                <a:cs typeface="Arial"/>
                <a:sym typeface="Arial"/>
              </a:endParaRPr>
            </a:p>
          </p:txBody>
        </p:sp>
      </p:grpSp>
      <p:sp>
        <p:nvSpPr>
          <p:cNvPr id="341" name="Google Shape;341;p48"/>
          <p:cNvSpPr/>
          <p:nvPr/>
        </p:nvSpPr>
        <p:spPr>
          <a:xfrm>
            <a:off x="1084200" y="304800"/>
            <a:ext cx="10409742" cy="9677398"/>
          </a:xfrm>
          <a:custGeom>
            <a:rect b="b" l="l" r="r" t="t"/>
            <a:pathLst>
              <a:path extrusionOk="0" h="9677398" w="10409742">
                <a:moveTo>
                  <a:pt x="0" y="0"/>
                </a:moveTo>
                <a:lnTo>
                  <a:pt x="10409742" y="0"/>
                </a:lnTo>
                <a:lnTo>
                  <a:pt x="10409742" y="9677398"/>
                </a:lnTo>
                <a:lnTo>
                  <a:pt x="0" y="9677398"/>
                </a:lnTo>
                <a:lnTo>
                  <a:pt x="0" y="0"/>
                </a:lnTo>
                <a:close/>
              </a:path>
            </a:pathLst>
          </a:custGeom>
          <a:blipFill rotWithShape="1">
            <a:blip r:embed="rId6">
              <a:alphaModFix/>
            </a:blip>
            <a:stretch>
              <a:fillRect b="0" l="0" r="0" t="0"/>
            </a:stretch>
          </a:blipFill>
          <a:ln>
            <a:noFill/>
          </a:ln>
        </p:spPr>
      </p:sp>
      <p:sp>
        <p:nvSpPr>
          <p:cNvPr id="342" name="Google Shape;342;p48"/>
          <p:cNvSpPr/>
          <p:nvPr/>
        </p:nvSpPr>
        <p:spPr>
          <a:xfrm>
            <a:off x="11995394" y="2129348"/>
            <a:ext cx="5480400" cy="857400"/>
          </a:xfrm>
          <a:custGeom>
            <a:rect b="b" l="l" r="r" t="t"/>
            <a:pathLst>
              <a:path extrusionOk="0" h="857400" w="5480400">
                <a:moveTo>
                  <a:pt x="0" y="0"/>
                </a:moveTo>
                <a:lnTo>
                  <a:pt x="5480400" y="0"/>
                </a:lnTo>
                <a:lnTo>
                  <a:pt x="5480400" y="857400"/>
                </a:lnTo>
                <a:lnTo>
                  <a:pt x="0" y="857400"/>
                </a:lnTo>
                <a:lnTo>
                  <a:pt x="0" y="0"/>
                </a:lnTo>
                <a:close/>
              </a:path>
            </a:pathLst>
          </a:custGeom>
          <a:blipFill rotWithShape="1">
            <a:blip r:embed="rId5">
              <a:alphaModFix/>
            </a:blip>
            <a:stretch>
              <a:fillRect b="-526802" l="0" r="0" t="0"/>
            </a:stretch>
          </a:blipFill>
          <a:ln>
            <a:noFill/>
          </a:ln>
        </p:spPr>
      </p:sp>
      <p:grpSp>
        <p:nvGrpSpPr>
          <p:cNvPr id="343" name="Google Shape;343;p48"/>
          <p:cNvGrpSpPr/>
          <p:nvPr/>
        </p:nvGrpSpPr>
        <p:grpSpPr>
          <a:xfrm>
            <a:off x="11780675" y="1989961"/>
            <a:ext cx="5957550" cy="1129894"/>
            <a:chOff x="0" y="-9525"/>
            <a:chExt cx="7943400" cy="1506525"/>
          </a:xfrm>
        </p:grpSpPr>
        <p:sp>
          <p:nvSpPr>
            <p:cNvPr id="344" name="Google Shape;344;p48"/>
            <p:cNvSpPr/>
            <p:nvPr/>
          </p:nvSpPr>
          <p:spPr>
            <a:xfrm>
              <a:off x="0" y="0"/>
              <a:ext cx="7943342" cy="1496949"/>
            </a:xfrm>
            <a:custGeom>
              <a:rect b="b" l="l" r="r" t="t"/>
              <a:pathLst>
                <a:path extrusionOk="0" h="1496949" w="7943342">
                  <a:moveTo>
                    <a:pt x="38100" y="0"/>
                  </a:moveTo>
                  <a:lnTo>
                    <a:pt x="7905242" y="0"/>
                  </a:lnTo>
                  <a:cubicBezTo>
                    <a:pt x="7926324" y="0"/>
                    <a:pt x="7943342" y="17018"/>
                    <a:pt x="7943342" y="38100"/>
                  </a:cubicBezTo>
                  <a:lnTo>
                    <a:pt x="7943342" y="1458849"/>
                  </a:lnTo>
                  <a:cubicBezTo>
                    <a:pt x="7943342" y="1479931"/>
                    <a:pt x="7926324" y="1496949"/>
                    <a:pt x="7905242" y="1496949"/>
                  </a:cubicBezTo>
                  <a:lnTo>
                    <a:pt x="38100" y="1496949"/>
                  </a:lnTo>
                  <a:cubicBezTo>
                    <a:pt x="17018" y="1496949"/>
                    <a:pt x="0" y="1479931"/>
                    <a:pt x="0" y="1458849"/>
                  </a:cubicBezTo>
                  <a:lnTo>
                    <a:pt x="0" y="38100"/>
                  </a:lnTo>
                  <a:cubicBezTo>
                    <a:pt x="0" y="17018"/>
                    <a:pt x="17018" y="0"/>
                    <a:pt x="38100" y="0"/>
                  </a:cubicBezTo>
                  <a:moveTo>
                    <a:pt x="38100" y="76200"/>
                  </a:moveTo>
                  <a:lnTo>
                    <a:pt x="38100" y="38100"/>
                  </a:lnTo>
                  <a:lnTo>
                    <a:pt x="76200" y="38100"/>
                  </a:lnTo>
                  <a:lnTo>
                    <a:pt x="76200" y="1458849"/>
                  </a:lnTo>
                  <a:lnTo>
                    <a:pt x="38100" y="1458849"/>
                  </a:lnTo>
                  <a:lnTo>
                    <a:pt x="38100" y="1420749"/>
                  </a:lnTo>
                  <a:lnTo>
                    <a:pt x="7905242" y="1420749"/>
                  </a:lnTo>
                  <a:lnTo>
                    <a:pt x="7905242" y="1458849"/>
                  </a:lnTo>
                  <a:lnTo>
                    <a:pt x="7867142" y="1458849"/>
                  </a:lnTo>
                  <a:lnTo>
                    <a:pt x="7867142" y="38100"/>
                  </a:lnTo>
                  <a:lnTo>
                    <a:pt x="7905242" y="38100"/>
                  </a:lnTo>
                  <a:lnTo>
                    <a:pt x="7905242" y="76200"/>
                  </a:lnTo>
                  <a:lnTo>
                    <a:pt x="38100" y="76200"/>
                  </a:lnTo>
                  <a:close/>
                </a:path>
              </a:pathLst>
            </a:custGeom>
            <a:solidFill>
              <a:srgbClr val="99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48"/>
            <p:cNvSpPr txBox="1"/>
            <p:nvPr/>
          </p:nvSpPr>
          <p:spPr>
            <a:xfrm>
              <a:off x="0" y="-9525"/>
              <a:ext cx="7943400" cy="1506525"/>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Clr>
                  <a:srgbClr val="000000"/>
                </a:buClr>
                <a:buSzPts val="3000"/>
                <a:buFont typeface="Arial"/>
                <a:buNone/>
              </a:pPr>
              <a:r>
                <a:rPr b="1" i="0" lang="en-US" sz="3000" u="none" cap="none" strike="noStrike">
                  <a:solidFill>
                    <a:srgbClr val="FFFFFF"/>
                  </a:solidFill>
                  <a:latin typeface="Comfortaa"/>
                  <a:ea typeface="Comfortaa"/>
                  <a:cs typeface="Comfortaa"/>
                  <a:sym typeface="Comfortaa"/>
                </a:rPr>
                <a:t>Ley de Wien</a:t>
              </a:r>
              <a:endParaRPr b="0" i="0" sz="1400" u="none" cap="none" strike="noStrike">
                <a:solidFill>
                  <a:srgbClr val="000000"/>
                </a:solidFill>
                <a:latin typeface="Arial"/>
                <a:ea typeface="Arial"/>
                <a:cs typeface="Arial"/>
                <a:sym typeface="Arial"/>
              </a:endParaRPr>
            </a:p>
          </p:txBody>
        </p:sp>
      </p:grpSp>
      <p:sp>
        <p:nvSpPr>
          <p:cNvPr id="346" name="Google Shape;346;p48"/>
          <p:cNvSpPr/>
          <p:nvPr/>
        </p:nvSpPr>
        <p:spPr>
          <a:xfrm>
            <a:off x="11646354" y="3546100"/>
            <a:ext cx="6252750" cy="1244170"/>
          </a:xfrm>
          <a:custGeom>
            <a:rect b="b" l="l" r="r" t="t"/>
            <a:pathLst>
              <a:path extrusionOk="0" h="1244170" w="6252750">
                <a:moveTo>
                  <a:pt x="0" y="0"/>
                </a:moveTo>
                <a:lnTo>
                  <a:pt x="6252750" y="0"/>
                </a:lnTo>
                <a:lnTo>
                  <a:pt x="6252750" y="1244170"/>
                </a:lnTo>
                <a:lnTo>
                  <a:pt x="0" y="1244170"/>
                </a:lnTo>
                <a:lnTo>
                  <a:pt x="0" y="0"/>
                </a:lnTo>
                <a:close/>
              </a:path>
            </a:pathLst>
          </a:custGeom>
          <a:blipFill rotWithShape="1">
            <a:blip r:embed="rId7">
              <a:alphaModFix/>
            </a:blip>
            <a:stretch>
              <a:fillRect b="0" l="0" r="0" t="0"/>
            </a:stretch>
          </a:blipFill>
          <a:ln>
            <a:noFill/>
          </a:ln>
        </p:spPr>
      </p:sp>
      <p:sp>
        <p:nvSpPr>
          <p:cNvPr id="347" name="Google Shape;347;p48"/>
          <p:cNvSpPr/>
          <p:nvPr/>
        </p:nvSpPr>
        <p:spPr>
          <a:xfrm>
            <a:off x="11332802" y="5095050"/>
            <a:ext cx="6793286" cy="3725100"/>
          </a:xfrm>
          <a:custGeom>
            <a:rect b="b" l="l" r="r" t="t"/>
            <a:pathLst>
              <a:path extrusionOk="0" h="3725100" w="6793286">
                <a:moveTo>
                  <a:pt x="0" y="0"/>
                </a:moveTo>
                <a:lnTo>
                  <a:pt x="6793286" y="0"/>
                </a:lnTo>
                <a:lnTo>
                  <a:pt x="6793286" y="3725100"/>
                </a:lnTo>
                <a:lnTo>
                  <a:pt x="0" y="3725100"/>
                </a:lnTo>
                <a:lnTo>
                  <a:pt x="0" y="0"/>
                </a:lnTo>
                <a:close/>
              </a:path>
            </a:pathLst>
          </a:custGeom>
          <a:blipFill rotWithShape="1">
            <a:blip r:embed="rId8">
              <a:alphaModFix/>
            </a:blip>
            <a:stretch>
              <a:fillRect b="0" l="0" r="0" t="0"/>
            </a:stretch>
          </a:blipFill>
          <a:ln>
            <a:noFill/>
          </a:ln>
        </p:spPr>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51" name="Shape 351"/>
        <p:cNvGrpSpPr/>
        <p:nvPr/>
      </p:nvGrpSpPr>
      <p:grpSpPr>
        <a:xfrm>
          <a:off x="0" y="0"/>
          <a:ext cx="0" cy="0"/>
          <a:chOff x="0" y="0"/>
          <a:chExt cx="0" cy="0"/>
        </a:xfrm>
      </p:grpSpPr>
      <p:pic>
        <p:nvPicPr>
          <p:cNvPr id="352" name="Google Shape;352;g2d2f1de7db5_0_28"/>
          <p:cNvPicPr preferRelativeResize="0"/>
          <p:nvPr/>
        </p:nvPicPr>
        <p:blipFill rotWithShape="1">
          <a:blip r:embed="rId3">
            <a:alphaModFix/>
          </a:blip>
          <a:srcRect b="0" l="0" r="0" t="0"/>
          <a:stretch/>
        </p:blipFill>
        <p:spPr>
          <a:xfrm>
            <a:off x="13608968" y="8421206"/>
            <a:ext cx="1946729" cy="1674187"/>
          </a:xfrm>
          <a:prstGeom prst="rect">
            <a:avLst/>
          </a:prstGeom>
          <a:noFill/>
          <a:ln>
            <a:noFill/>
          </a:ln>
        </p:spPr>
      </p:pic>
      <p:sp>
        <p:nvSpPr>
          <p:cNvPr id="353" name="Google Shape;353;g2d2f1de7db5_0_28"/>
          <p:cNvSpPr txBox="1"/>
          <p:nvPr/>
        </p:nvSpPr>
        <p:spPr>
          <a:xfrm>
            <a:off x="2197650" y="8781150"/>
            <a:ext cx="138927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000">
                <a:solidFill>
                  <a:schemeClr val="lt1"/>
                </a:solidFill>
              </a:rPr>
              <a:t>Radiación de cuerpo negro</a:t>
            </a:r>
            <a:endParaRPr sz="5000">
              <a:solidFill>
                <a:schemeClr val="lt1"/>
              </a:solidFill>
            </a:endParaRPr>
          </a:p>
        </p:txBody>
      </p:sp>
      <p:pic>
        <p:nvPicPr>
          <p:cNvPr id="354" name="Google Shape;354;g2d2f1de7db5_0_28">
            <a:hlinkClick r:id="rId4"/>
          </p:cNvPr>
          <p:cNvPicPr preferRelativeResize="0"/>
          <p:nvPr/>
        </p:nvPicPr>
        <p:blipFill>
          <a:blip r:embed="rId5">
            <a:alphaModFix/>
          </a:blip>
          <a:stretch>
            <a:fillRect/>
          </a:stretch>
        </p:blipFill>
        <p:spPr>
          <a:xfrm>
            <a:off x="2776375" y="528050"/>
            <a:ext cx="12735250" cy="7624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124D"/>
        </a:solidFill>
      </p:bgPr>
    </p:bg>
    <p:spTree>
      <p:nvGrpSpPr>
        <p:cNvPr id="115" name="Shape 115"/>
        <p:cNvGrpSpPr/>
        <p:nvPr/>
      </p:nvGrpSpPr>
      <p:grpSpPr>
        <a:xfrm>
          <a:off x="0" y="0"/>
          <a:ext cx="0" cy="0"/>
          <a:chOff x="0" y="0"/>
          <a:chExt cx="0" cy="0"/>
        </a:xfrm>
      </p:grpSpPr>
      <p:sp>
        <p:nvSpPr>
          <p:cNvPr id="116" name="Google Shape;116;p6"/>
          <p:cNvSpPr/>
          <p:nvPr/>
        </p:nvSpPr>
        <p:spPr>
          <a:xfrm>
            <a:off x="0" y="0"/>
            <a:ext cx="18288000" cy="10298086"/>
          </a:xfrm>
          <a:custGeom>
            <a:rect b="b" l="l" r="r" t="t"/>
            <a:pathLst>
              <a:path extrusionOk="0" h="10298086" w="18288000">
                <a:moveTo>
                  <a:pt x="0" y="0"/>
                </a:moveTo>
                <a:lnTo>
                  <a:pt x="18288000" y="0"/>
                </a:lnTo>
                <a:lnTo>
                  <a:pt x="18288000" y="10298086"/>
                </a:lnTo>
                <a:lnTo>
                  <a:pt x="0" y="10298086"/>
                </a:lnTo>
                <a:lnTo>
                  <a:pt x="0" y="0"/>
                </a:lnTo>
                <a:close/>
              </a:path>
            </a:pathLst>
          </a:custGeom>
          <a:blipFill rotWithShape="1">
            <a:blip r:embed="rId3">
              <a:alphaModFix/>
            </a:blip>
            <a:stretch>
              <a:fillRect b="0" l="0" r="0" t="0"/>
            </a:stretch>
          </a:blipFill>
          <a:ln>
            <a:noFill/>
          </a:ln>
        </p:spPr>
      </p:sp>
      <p:sp>
        <p:nvSpPr>
          <p:cNvPr id="117" name="Google Shape;117;p6"/>
          <p:cNvSpPr/>
          <p:nvPr/>
        </p:nvSpPr>
        <p:spPr>
          <a:xfrm>
            <a:off x="12968694" y="8712450"/>
            <a:ext cx="6252750" cy="1811800"/>
          </a:xfrm>
          <a:custGeom>
            <a:rect b="b" l="l" r="r" t="t"/>
            <a:pathLst>
              <a:path extrusionOk="0" h="1811800" w="6252750">
                <a:moveTo>
                  <a:pt x="0" y="0"/>
                </a:moveTo>
                <a:lnTo>
                  <a:pt x="6252750" y="0"/>
                </a:lnTo>
                <a:lnTo>
                  <a:pt x="6252750" y="1811800"/>
                </a:lnTo>
                <a:lnTo>
                  <a:pt x="0" y="1811800"/>
                </a:lnTo>
                <a:lnTo>
                  <a:pt x="0" y="0"/>
                </a:lnTo>
                <a:close/>
              </a:path>
            </a:pathLst>
          </a:custGeom>
          <a:blipFill rotWithShape="1">
            <a:blip r:embed="rId4">
              <a:alphaModFix/>
            </a:blip>
            <a:stretch>
              <a:fillRect b="-5943" l="0" r="0" t="0"/>
            </a:stretch>
          </a:blipFill>
          <a:ln>
            <a:noFill/>
          </a:ln>
        </p:spPr>
      </p:sp>
      <p:sp>
        <p:nvSpPr>
          <p:cNvPr id="118" name="Google Shape;118;p6"/>
          <p:cNvSpPr txBox="1"/>
          <p:nvPr/>
        </p:nvSpPr>
        <p:spPr>
          <a:xfrm>
            <a:off x="445065" y="8473050"/>
            <a:ext cx="6548100" cy="2219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4240"/>
              <a:buFont typeface="Arial"/>
              <a:buNone/>
            </a:pPr>
            <a:r>
              <a:rPr lang="en-US" sz="4240">
                <a:solidFill>
                  <a:srgbClr val="FFFFFF"/>
                </a:solidFill>
              </a:rPr>
              <a:t>El espectro electromagnético</a:t>
            </a:r>
            <a:endParaRPr b="0" i="0" sz="1400" u="none" cap="none" strike="noStrike">
              <a:solidFill>
                <a:srgbClr val="000000"/>
              </a:solidFill>
              <a:latin typeface="Arial"/>
              <a:ea typeface="Arial"/>
              <a:cs typeface="Arial"/>
              <a:sym typeface="Arial"/>
            </a:endParaRPr>
          </a:p>
          <a:p>
            <a:pPr indent="0" lvl="0" marL="0" marR="0" rtl="0" algn="l">
              <a:lnSpc>
                <a:spcPct val="142641"/>
              </a:lnSpc>
              <a:spcBef>
                <a:spcPts val="0"/>
              </a:spcBef>
              <a:spcAft>
                <a:spcPts val="0"/>
              </a:spcAft>
              <a:buClr>
                <a:srgbClr val="000000"/>
              </a:buClr>
              <a:buSzPts val="4240"/>
              <a:buFont typeface="Arial"/>
              <a:buNone/>
            </a:pPr>
            <a:r>
              <a:t/>
            </a:r>
            <a:endParaRPr b="0" i="0" sz="4240" u="none" cap="none" strike="noStrike">
              <a:solidFill>
                <a:srgbClr val="FFFFFF"/>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6"/>
          <p:cNvSpPr/>
          <p:nvPr/>
        </p:nvSpPr>
        <p:spPr>
          <a:xfrm>
            <a:off x="12968694" y="8712450"/>
            <a:ext cx="6252750" cy="1811800"/>
          </a:xfrm>
          <a:custGeom>
            <a:rect b="b" l="l" r="r" t="t"/>
            <a:pathLst>
              <a:path extrusionOk="0" h="1811800" w="6252750">
                <a:moveTo>
                  <a:pt x="0" y="0"/>
                </a:moveTo>
                <a:lnTo>
                  <a:pt x="6252750" y="0"/>
                </a:lnTo>
                <a:lnTo>
                  <a:pt x="6252750" y="1811800"/>
                </a:lnTo>
                <a:lnTo>
                  <a:pt x="0" y="1811800"/>
                </a:lnTo>
                <a:lnTo>
                  <a:pt x="0" y="0"/>
                </a:lnTo>
                <a:close/>
              </a:path>
            </a:pathLst>
          </a:custGeom>
          <a:blipFill rotWithShape="1">
            <a:blip r:embed="rId3">
              <a:alphaModFix/>
            </a:blip>
            <a:stretch>
              <a:fillRect b="-5943" l="0" r="0" t="0"/>
            </a:stretch>
          </a:blipFill>
          <a:ln>
            <a:noFill/>
          </a:ln>
        </p:spPr>
      </p:sp>
      <p:sp>
        <p:nvSpPr>
          <p:cNvPr id="128" name="Google Shape;128;p16"/>
          <p:cNvSpPr txBox="1"/>
          <p:nvPr/>
        </p:nvSpPr>
        <p:spPr>
          <a:xfrm>
            <a:off x="1747775" y="779121"/>
            <a:ext cx="11932450" cy="23202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Clr>
                <a:srgbClr val="000000"/>
              </a:buClr>
              <a:buSzPts val="6600"/>
              <a:buFont typeface="Arial"/>
              <a:buNone/>
            </a:pPr>
            <a:r>
              <a:rPr b="0" i="0" lang="en-US" sz="6600" u="none" cap="none" strike="noStrike">
                <a:solidFill>
                  <a:srgbClr val="E06666"/>
                </a:solidFill>
                <a:latin typeface="Arial"/>
                <a:ea typeface="Arial"/>
                <a:cs typeface="Arial"/>
                <a:sym typeface="Arial"/>
              </a:rPr>
              <a:t>Campo electromagnético</a:t>
            </a:r>
            <a:endParaRPr b="0" i="0" sz="1400" u="none" cap="none" strike="noStrike">
              <a:solidFill>
                <a:srgbClr val="000000"/>
              </a:solidFill>
              <a:latin typeface="Arial"/>
              <a:ea typeface="Arial"/>
              <a:cs typeface="Arial"/>
              <a:sym typeface="Arial"/>
            </a:endParaRPr>
          </a:p>
        </p:txBody>
      </p:sp>
      <p:pic>
        <p:nvPicPr>
          <p:cNvPr id="129" name="Google Shape;129;p16"/>
          <p:cNvPicPr preferRelativeResize="0"/>
          <p:nvPr/>
        </p:nvPicPr>
        <p:blipFill rotWithShape="1">
          <a:blip r:embed="rId4">
            <a:alphaModFix/>
          </a:blip>
          <a:srcRect b="0" l="0" r="0" t="0"/>
          <a:stretch/>
        </p:blipFill>
        <p:spPr>
          <a:xfrm>
            <a:off x="2947148" y="3954700"/>
            <a:ext cx="11562050" cy="5526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33" name="Shape 133"/>
        <p:cNvGrpSpPr/>
        <p:nvPr/>
      </p:nvGrpSpPr>
      <p:grpSpPr>
        <a:xfrm>
          <a:off x="0" y="0"/>
          <a:ext cx="0" cy="0"/>
          <a:chOff x="0" y="0"/>
          <a:chExt cx="0" cy="0"/>
        </a:xfrm>
      </p:grpSpPr>
      <p:pic>
        <p:nvPicPr>
          <p:cNvPr id="134" name="Google Shape;134;p11"/>
          <p:cNvPicPr preferRelativeResize="0"/>
          <p:nvPr/>
        </p:nvPicPr>
        <p:blipFill rotWithShape="1">
          <a:blip r:embed="rId3">
            <a:alphaModFix/>
          </a:blip>
          <a:srcRect b="0" l="0" r="0" t="0"/>
          <a:stretch/>
        </p:blipFill>
        <p:spPr>
          <a:xfrm>
            <a:off x="13608968" y="8421206"/>
            <a:ext cx="1946730" cy="1674188"/>
          </a:xfrm>
          <a:prstGeom prst="rect">
            <a:avLst/>
          </a:prstGeom>
          <a:noFill/>
          <a:ln>
            <a:noFill/>
          </a:ln>
        </p:spPr>
      </p:pic>
      <p:pic>
        <p:nvPicPr>
          <p:cNvPr id="135" name="Google Shape;135;p11">
            <a:hlinkClick r:id="rId4"/>
          </p:cNvPr>
          <p:cNvPicPr preferRelativeResize="0"/>
          <p:nvPr/>
        </p:nvPicPr>
        <p:blipFill>
          <a:blip r:embed="rId5">
            <a:alphaModFix/>
          </a:blip>
          <a:stretch>
            <a:fillRect/>
          </a:stretch>
        </p:blipFill>
        <p:spPr>
          <a:xfrm>
            <a:off x="3724300" y="895317"/>
            <a:ext cx="11831401" cy="7151699"/>
          </a:xfrm>
          <a:prstGeom prst="rect">
            <a:avLst/>
          </a:prstGeom>
          <a:noFill/>
          <a:ln>
            <a:noFill/>
          </a:ln>
        </p:spPr>
      </p:pic>
      <p:sp>
        <p:nvSpPr>
          <p:cNvPr id="136" name="Google Shape;136;p11"/>
          <p:cNvSpPr txBox="1"/>
          <p:nvPr/>
        </p:nvSpPr>
        <p:spPr>
          <a:xfrm>
            <a:off x="1531500" y="8719650"/>
            <a:ext cx="155172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000">
                <a:solidFill>
                  <a:schemeClr val="lt1"/>
                </a:solidFill>
              </a:rPr>
              <a:t>Relación entre campo eléctrico y campo magnético</a:t>
            </a:r>
            <a:endParaRPr sz="50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124D"/>
        </a:solidFill>
      </p:bgPr>
    </p:bg>
    <p:spTree>
      <p:nvGrpSpPr>
        <p:cNvPr id="144" name="Shape 144"/>
        <p:cNvGrpSpPr/>
        <p:nvPr/>
      </p:nvGrpSpPr>
      <p:grpSpPr>
        <a:xfrm>
          <a:off x="0" y="0"/>
          <a:ext cx="0" cy="0"/>
          <a:chOff x="0" y="0"/>
          <a:chExt cx="0" cy="0"/>
        </a:xfrm>
      </p:grpSpPr>
      <p:sp>
        <p:nvSpPr>
          <p:cNvPr id="145" name="Google Shape;145;p17"/>
          <p:cNvSpPr/>
          <p:nvPr/>
        </p:nvSpPr>
        <p:spPr>
          <a:xfrm>
            <a:off x="12968694" y="8712450"/>
            <a:ext cx="6252750" cy="1811800"/>
          </a:xfrm>
          <a:custGeom>
            <a:rect b="b" l="l" r="r" t="t"/>
            <a:pathLst>
              <a:path extrusionOk="0" h="1811800" w="6252750">
                <a:moveTo>
                  <a:pt x="0" y="0"/>
                </a:moveTo>
                <a:lnTo>
                  <a:pt x="6252750" y="0"/>
                </a:lnTo>
                <a:lnTo>
                  <a:pt x="6252750" y="1811800"/>
                </a:lnTo>
                <a:lnTo>
                  <a:pt x="0" y="1811800"/>
                </a:lnTo>
                <a:lnTo>
                  <a:pt x="0" y="0"/>
                </a:lnTo>
                <a:close/>
              </a:path>
            </a:pathLst>
          </a:custGeom>
          <a:blipFill rotWithShape="1">
            <a:blip r:embed="rId3">
              <a:alphaModFix/>
            </a:blip>
            <a:stretch>
              <a:fillRect b="-5943" l="0" r="0" t="0"/>
            </a:stretch>
          </a:blipFill>
          <a:ln>
            <a:noFill/>
          </a:ln>
        </p:spPr>
      </p:sp>
      <p:sp>
        <p:nvSpPr>
          <p:cNvPr id="146" name="Google Shape;146;p17"/>
          <p:cNvSpPr txBox="1"/>
          <p:nvPr/>
        </p:nvSpPr>
        <p:spPr>
          <a:xfrm>
            <a:off x="1011551" y="397416"/>
            <a:ext cx="11693050" cy="1470675"/>
          </a:xfrm>
          <a:prstGeom prst="rect">
            <a:avLst/>
          </a:prstGeom>
          <a:noFill/>
          <a:ln>
            <a:noFill/>
          </a:ln>
        </p:spPr>
        <p:txBody>
          <a:bodyPr anchorCtr="0" anchor="t" bIns="0" lIns="0" spcFirstLastPara="1" rIns="0" wrap="square" tIns="0">
            <a:spAutoFit/>
          </a:bodyPr>
          <a:lstStyle/>
          <a:p>
            <a:pPr indent="0" lvl="0" marL="0" marR="0" rtl="0" algn="l">
              <a:lnSpc>
                <a:spcPct val="108019"/>
              </a:lnSpc>
              <a:spcBef>
                <a:spcPts val="0"/>
              </a:spcBef>
              <a:spcAft>
                <a:spcPts val="0"/>
              </a:spcAft>
              <a:buClr>
                <a:srgbClr val="000000"/>
              </a:buClr>
              <a:buSzPts val="5599"/>
              <a:buFont typeface="Arial"/>
              <a:buNone/>
            </a:pPr>
            <a:r>
              <a:rPr b="0" i="0" lang="en-US" sz="5599" u="none" cap="none" strike="noStrike">
                <a:solidFill>
                  <a:srgbClr val="E06666"/>
                </a:solidFill>
                <a:latin typeface="Arial"/>
                <a:ea typeface="Arial"/>
                <a:cs typeface="Arial"/>
                <a:sym typeface="Arial"/>
              </a:rPr>
              <a:t>INDUCCIÓN</a:t>
            </a:r>
            <a:endParaRPr b="0" i="0" sz="1400" u="none" cap="none" strike="noStrike">
              <a:solidFill>
                <a:srgbClr val="000000"/>
              </a:solidFill>
              <a:latin typeface="Arial"/>
              <a:ea typeface="Arial"/>
              <a:cs typeface="Arial"/>
              <a:sym typeface="Arial"/>
            </a:endParaRPr>
          </a:p>
        </p:txBody>
      </p:sp>
      <p:sp>
        <p:nvSpPr>
          <p:cNvPr id="147" name="Google Shape;147;p17"/>
          <p:cNvSpPr txBox="1"/>
          <p:nvPr/>
        </p:nvSpPr>
        <p:spPr>
          <a:xfrm>
            <a:off x="1011651" y="1646025"/>
            <a:ext cx="8149450" cy="2226450"/>
          </a:xfrm>
          <a:prstGeom prst="rect">
            <a:avLst/>
          </a:prstGeom>
          <a:noFill/>
          <a:ln>
            <a:noFill/>
          </a:ln>
        </p:spPr>
        <p:txBody>
          <a:bodyPr anchorCtr="0" anchor="t" bIns="0" lIns="0" spcFirstLastPara="1" rIns="0" wrap="square" tIns="0">
            <a:spAutoFit/>
          </a:bodyPr>
          <a:lstStyle/>
          <a:p>
            <a:pPr indent="-439419" lvl="1" marL="878839" marR="0" rtl="0" algn="l">
              <a:lnSpc>
                <a:spcPct val="120000"/>
              </a:lnSpc>
              <a:spcBef>
                <a:spcPts val="0"/>
              </a:spcBef>
              <a:spcAft>
                <a:spcPts val="0"/>
              </a:spcAft>
              <a:buClr>
                <a:srgbClr val="FFFFFF"/>
              </a:buClr>
              <a:buSzPts val="3800"/>
              <a:buFont typeface="Arial"/>
              <a:buChar char="•"/>
            </a:pPr>
            <a:r>
              <a:rPr b="0" i="0" lang="en-US" sz="3800" u="none" cap="none" strike="noStrike">
                <a:solidFill>
                  <a:srgbClr val="FFFFFF"/>
                </a:solidFill>
                <a:latin typeface="Arial"/>
                <a:ea typeface="Arial"/>
                <a:cs typeface="Arial"/>
                <a:sym typeface="Arial"/>
              </a:rPr>
              <a:t>El movimiento de cargas eléctricas genera campos magnéticos. (Ley de Ampere)</a:t>
            </a:r>
            <a:endParaRPr b="0" i="0" sz="1400" u="none" cap="none" strike="noStrike">
              <a:solidFill>
                <a:srgbClr val="000000"/>
              </a:solidFill>
              <a:latin typeface="Arial"/>
              <a:ea typeface="Arial"/>
              <a:cs typeface="Arial"/>
              <a:sym typeface="Arial"/>
            </a:endParaRPr>
          </a:p>
        </p:txBody>
      </p:sp>
      <p:sp>
        <p:nvSpPr>
          <p:cNvPr id="148" name="Google Shape;148;p17"/>
          <p:cNvSpPr txBox="1"/>
          <p:nvPr/>
        </p:nvSpPr>
        <p:spPr>
          <a:xfrm>
            <a:off x="10358475" y="1646025"/>
            <a:ext cx="6984850" cy="2226450"/>
          </a:xfrm>
          <a:prstGeom prst="rect">
            <a:avLst/>
          </a:prstGeom>
          <a:noFill/>
          <a:ln>
            <a:noFill/>
          </a:ln>
        </p:spPr>
        <p:txBody>
          <a:bodyPr anchorCtr="0" anchor="t" bIns="0" lIns="0" spcFirstLastPara="1" rIns="0" wrap="square" tIns="0">
            <a:spAutoFit/>
          </a:bodyPr>
          <a:lstStyle/>
          <a:p>
            <a:pPr indent="-439419" lvl="1" marL="878839" marR="0" rtl="0" algn="l">
              <a:lnSpc>
                <a:spcPct val="120000"/>
              </a:lnSpc>
              <a:spcBef>
                <a:spcPts val="0"/>
              </a:spcBef>
              <a:spcAft>
                <a:spcPts val="0"/>
              </a:spcAft>
              <a:buClr>
                <a:srgbClr val="FFFFFF"/>
              </a:buClr>
              <a:buSzPts val="3800"/>
              <a:buFont typeface="Arial"/>
              <a:buChar char="•"/>
            </a:pPr>
            <a:r>
              <a:rPr b="0" i="0" lang="en-US" sz="3800" u="none" cap="none" strike="noStrike">
                <a:solidFill>
                  <a:srgbClr val="FFFFFF"/>
                </a:solidFill>
                <a:latin typeface="Arial"/>
                <a:ea typeface="Arial"/>
                <a:cs typeface="Arial"/>
                <a:sym typeface="Arial"/>
              </a:rPr>
              <a:t>Variación de campos magnéticos genera campos eléctricos. (Ley de Faraday)</a:t>
            </a:r>
            <a:endParaRPr b="0" i="0" sz="1400" u="none" cap="none" strike="noStrike">
              <a:solidFill>
                <a:srgbClr val="000000"/>
              </a:solidFill>
              <a:latin typeface="Arial"/>
              <a:ea typeface="Arial"/>
              <a:cs typeface="Arial"/>
              <a:sym typeface="Arial"/>
            </a:endParaRPr>
          </a:p>
        </p:txBody>
      </p:sp>
      <p:sp>
        <p:nvSpPr>
          <p:cNvPr id="149" name="Google Shape;149;p17"/>
          <p:cNvSpPr/>
          <p:nvPr/>
        </p:nvSpPr>
        <p:spPr>
          <a:xfrm>
            <a:off x="11241894" y="4117308"/>
            <a:ext cx="5477906" cy="5012284"/>
          </a:xfrm>
          <a:custGeom>
            <a:rect b="b" l="l" r="r" t="t"/>
            <a:pathLst>
              <a:path extrusionOk="0" h="5012284" w="5477906">
                <a:moveTo>
                  <a:pt x="0" y="0"/>
                </a:moveTo>
                <a:lnTo>
                  <a:pt x="5477906" y="0"/>
                </a:lnTo>
                <a:lnTo>
                  <a:pt x="5477906" y="5012284"/>
                </a:lnTo>
                <a:lnTo>
                  <a:pt x="0" y="5012284"/>
                </a:lnTo>
                <a:lnTo>
                  <a:pt x="0" y="0"/>
                </a:lnTo>
                <a:close/>
              </a:path>
            </a:pathLst>
          </a:custGeom>
          <a:blipFill rotWithShape="1">
            <a:blip r:embed="rId4">
              <a:alphaModFix/>
            </a:blip>
            <a:stretch>
              <a:fillRect b="0" l="0" r="0" t="0"/>
            </a:stretch>
          </a:blipFill>
          <a:ln>
            <a:noFill/>
          </a:ln>
        </p:spPr>
      </p:sp>
      <p:sp>
        <p:nvSpPr>
          <p:cNvPr id="150" name="Google Shape;150;p17"/>
          <p:cNvSpPr/>
          <p:nvPr/>
        </p:nvSpPr>
        <p:spPr>
          <a:xfrm>
            <a:off x="943034" y="4294582"/>
            <a:ext cx="8286750" cy="4657726"/>
          </a:xfrm>
          <a:custGeom>
            <a:rect b="b" l="l" r="r" t="t"/>
            <a:pathLst>
              <a:path extrusionOk="0" h="4657726" w="8286750">
                <a:moveTo>
                  <a:pt x="0" y="0"/>
                </a:moveTo>
                <a:lnTo>
                  <a:pt x="8286750" y="0"/>
                </a:lnTo>
                <a:lnTo>
                  <a:pt x="8286750" y="4657726"/>
                </a:lnTo>
                <a:lnTo>
                  <a:pt x="0" y="4657726"/>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58" name="Shape 158"/>
        <p:cNvGrpSpPr/>
        <p:nvPr/>
      </p:nvGrpSpPr>
      <p:grpSpPr>
        <a:xfrm>
          <a:off x="0" y="0"/>
          <a:ext cx="0" cy="0"/>
          <a:chOff x="0" y="0"/>
          <a:chExt cx="0" cy="0"/>
        </a:xfrm>
      </p:grpSpPr>
      <p:sp>
        <p:nvSpPr>
          <p:cNvPr id="159" name="Google Shape;159;p18"/>
          <p:cNvSpPr txBox="1"/>
          <p:nvPr/>
        </p:nvSpPr>
        <p:spPr>
          <a:xfrm>
            <a:off x="3879825" y="9148175"/>
            <a:ext cx="10528500" cy="430800"/>
          </a:xfrm>
          <a:prstGeom prst="rect">
            <a:avLst/>
          </a:prstGeom>
          <a:noFill/>
          <a:ln>
            <a:noFill/>
          </a:ln>
        </p:spPr>
        <p:txBody>
          <a:bodyPr anchorCtr="0" anchor="t" bIns="0" lIns="0" spcFirstLastPara="1" rIns="0" wrap="square" tIns="0">
            <a:spAutoFit/>
          </a:bodyPr>
          <a:lstStyle/>
          <a:p>
            <a:pPr indent="0" lvl="0" marL="0" marR="0" rtl="0" algn="ctr">
              <a:lnSpc>
                <a:spcPct val="120007"/>
              </a:lnSpc>
              <a:spcBef>
                <a:spcPts val="0"/>
              </a:spcBef>
              <a:spcAft>
                <a:spcPts val="0"/>
              </a:spcAft>
              <a:buClr>
                <a:srgbClr val="000000"/>
              </a:buClr>
              <a:buSzPts val="2799"/>
              <a:buFont typeface="Arial"/>
              <a:buNone/>
            </a:pPr>
            <a:r>
              <a:rPr b="0" i="0" lang="en-US" sz="2799" u="sng" cap="none" strike="noStrike">
                <a:solidFill>
                  <a:schemeClr val="hlink"/>
                </a:solidFill>
                <a:latin typeface="Arial"/>
                <a:ea typeface="Arial"/>
                <a:cs typeface="Arial"/>
                <a:sym typeface="Arial"/>
                <a:hlinkClick r:id="rId3"/>
              </a:rPr>
              <a:t>https://www.youtube.com/watch?v=VMHrUw2sG1w</a:t>
            </a:r>
            <a:endParaRPr b="0" i="0" sz="1400" u="none" cap="none" strike="noStrike">
              <a:solidFill>
                <a:srgbClr val="000000"/>
              </a:solidFill>
              <a:latin typeface="Arial"/>
              <a:ea typeface="Arial"/>
              <a:cs typeface="Arial"/>
              <a:sym typeface="Arial"/>
            </a:endParaRPr>
          </a:p>
        </p:txBody>
      </p:sp>
      <p:sp>
        <p:nvSpPr>
          <p:cNvPr id="160" name="Google Shape;160;p18"/>
          <p:cNvSpPr/>
          <p:nvPr/>
        </p:nvSpPr>
        <p:spPr>
          <a:xfrm>
            <a:off x="2780150" y="851000"/>
            <a:ext cx="12727650" cy="8262898"/>
          </a:xfrm>
          <a:custGeom>
            <a:rect b="b" l="l" r="r" t="t"/>
            <a:pathLst>
              <a:path extrusionOk="0" h="8262898" w="12727650">
                <a:moveTo>
                  <a:pt x="0" y="0"/>
                </a:moveTo>
                <a:lnTo>
                  <a:pt x="12727650" y="0"/>
                </a:lnTo>
                <a:lnTo>
                  <a:pt x="12727650" y="8262898"/>
                </a:lnTo>
                <a:lnTo>
                  <a:pt x="0" y="8262898"/>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68" name="Shape 168"/>
        <p:cNvGrpSpPr/>
        <p:nvPr/>
      </p:nvGrpSpPr>
      <p:grpSpPr>
        <a:xfrm>
          <a:off x="0" y="0"/>
          <a:ext cx="0" cy="0"/>
          <a:chOff x="0" y="0"/>
          <a:chExt cx="0" cy="0"/>
        </a:xfrm>
      </p:grpSpPr>
      <p:sp>
        <p:nvSpPr>
          <p:cNvPr id="169" name="Google Shape;169;p19"/>
          <p:cNvSpPr txBox="1"/>
          <p:nvPr/>
        </p:nvSpPr>
        <p:spPr>
          <a:xfrm>
            <a:off x="4601925" y="9149125"/>
            <a:ext cx="9746100" cy="6747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Clr>
                <a:srgbClr val="000000"/>
              </a:buClr>
              <a:buSzPts val="2799"/>
              <a:buFont typeface="Arial"/>
              <a:buNone/>
            </a:pPr>
            <a:r>
              <a:rPr b="0" i="0" lang="en-US" sz="2799" u="sng" cap="none" strike="noStrike">
                <a:solidFill>
                  <a:srgbClr val="FFFFFF"/>
                </a:solidFill>
                <a:latin typeface="Arial"/>
                <a:ea typeface="Arial"/>
                <a:cs typeface="Arial"/>
                <a:sym typeface="Arial"/>
                <a:hlinkClick r:id="rId3">
                  <a:extLst>
                    <a:ext uri="{A12FA001-AC4F-418D-AE19-62706E023703}">
                      <ahyp:hlinkClr val="tx"/>
                    </a:ext>
                  </a:extLst>
                </a:hlinkClick>
              </a:rPr>
              <a:t>https://www.youtube.com/watch?v=2g1epPppIOM&amp;t=50s</a:t>
            </a:r>
            <a:endParaRPr b="0" i="0" sz="1400" u="none" cap="none" strike="noStrike">
              <a:solidFill>
                <a:srgbClr val="000000"/>
              </a:solidFill>
              <a:latin typeface="Arial"/>
              <a:ea typeface="Arial"/>
              <a:cs typeface="Arial"/>
              <a:sym typeface="Arial"/>
            </a:endParaRPr>
          </a:p>
        </p:txBody>
      </p:sp>
      <p:sp>
        <p:nvSpPr>
          <p:cNvPr id="170" name="Google Shape;170;p19"/>
          <p:cNvSpPr/>
          <p:nvPr/>
        </p:nvSpPr>
        <p:spPr>
          <a:xfrm>
            <a:off x="541400" y="391050"/>
            <a:ext cx="16811798" cy="8488500"/>
          </a:xfrm>
          <a:custGeom>
            <a:rect b="b" l="l" r="r" t="t"/>
            <a:pathLst>
              <a:path extrusionOk="0" h="8488500" w="16811798">
                <a:moveTo>
                  <a:pt x="0" y="0"/>
                </a:moveTo>
                <a:lnTo>
                  <a:pt x="16811798" y="0"/>
                </a:lnTo>
                <a:lnTo>
                  <a:pt x="16811798" y="8488500"/>
                </a:lnTo>
                <a:lnTo>
                  <a:pt x="0" y="8488500"/>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9"/>
          <p:cNvSpPr/>
          <p:nvPr/>
        </p:nvSpPr>
        <p:spPr>
          <a:xfrm>
            <a:off x="12968694" y="8712450"/>
            <a:ext cx="6252750" cy="1811800"/>
          </a:xfrm>
          <a:custGeom>
            <a:rect b="b" l="l" r="r" t="t"/>
            <a:pathLst>
              <a:path extrusionOk="0" h="1811800" w="6252750">
                <a:moveTo>
                  <a:pt x="0" y="0"/>
                </a:moveTo>
                <a:lnTo>
                  <a:pt x="6252750" y="0"/>
                </a:lnTo>
                <a:lnTo>
                  <a:pt x="6252750" y="1811800"/>
                </a:lnTo>
                <a:lnTo>
                  <a:pt x="0" y="1811800"/>
                </a:lnTo>
                <a:lnTo>
                  <a:pt x="0" y="0"/>
                </a:lnTo>
                <a:close/>
              </a:path>
            </a:pathLst>
          </a:custGeom>
          <a:blipFill rotWithShape="1">
            <a:blip r:embed="rId3">
              <a:alphaModFix/>
            </a:blip>
            <a:stretch>
              <a:fillRect b="-5943" l="0" r="0" t="0"/>
            </a:stretch>
          </a:blipFill>
          <a:ln>
            <a:noFill/>
          </a:ln>
        </p:spPr>
      </p:sp>
      <p:sp>
        <p:nvSpPr>
          <p:cNvPr id="180" name="Google Shape;180;p39"/>
          <p:cNvSpPr txBox="1"/>
          <p:nvPr/>
        </p:nvSpPr>
        <p:spPr>
          <a:xfrm>
            <a:off x="3500521" y="285000"/>
            <a:ext cx="12242050" cy="2163675"/>
          </a:xfrm>
          <a:prstGeom prst="rect">
            <a:avLst/>
          </a:prstGeom>
          <a:noFill/>
          <a:ln>
            <a:noFill/>
          </a:ln>
        </p:spPr>
        <p:txBody>
          <a:bodyPr anchorCtr="0" anchor="t" bIns="0" lIns="0" spcFirstLastPara="1" rIns="0" wrap="square" tIns="0">
            <a:spAutoFit/>
          </a:bodyPr>
          <a:lstStyle/>
          <a:p>
            <a:pPr indent="0" lvl="0" marL="0" marR="0" rtl="0" algn="l">
              <a:lnSpc>
                <a:spcPct val="108019"/>
              </a:lnSpc>
              <a:spcBef>
                <a:spcPts val="0"/>
              </a:spcBef>
              <a:spcAft>
                <a:spcPts val="0"/>
              </a:spcAft>
              <a:buClr>
                <a:srgbClr val="000000"/>
              </a:buClr>
              <a:buSzPts val="5599"/>
              <a:buFont typeface="Arial"/>
              <a:buNone/>
            </a:pPr>
            <a:r>
              <a:rPr b="0" i="0" lang="en-US" sz="5599" u="none" cap="none" strike="noStrike">
                <a:solidFill>
                  <a:srgbClr val="E06666"/>
                </a:solidFill>
                <a:latin typeface="Arial"/>
                <a:ea typeface="Arial"/>
                <a:cs typeface="Arial"/>
                <a:sym typeface="Arial"/>
              </a:rPr>
              <a:t>ESPECTRO ELECTROMAGNÉTICO</a:t>
            </a:r>
            <a:endParaRPr b="0" i="0" sz="1400" u="none" cap="none" strike="noStrike">
              <a:solidFill>
                <a:srgbClr val="000000"/>
              </a:solidFill>
              <a:latin typeface="Arial"/>
              <a:ea typeface="Arial"/>
              <a:cs typeface="Arial"/>
              <a:sym typeface="Arial"/>
            </a:endParaRPr>
          </a:p>
        </p:txBody>
      </p:sp>
      <p:sp>
        <p:nvSpPr>
          <p:cNvPr id="181" name="Google Shape;181;p39"/>
          <p:cNvSpPr/>
          <p:nvPr/>
        </p:nvSpPr>
        <p:spPr>
          <a:xfrm>
            <a:off x="1795650" y="2116450"/>
            <a:ext cx="14366100" cy="7381302"/>
          </a:xfrm>
          <a:custGeom>
            <a:rect b="b" l="l" r="r" t="t"/>
            <a:pathLst>
              <a:path extrusionOk="0" h="7381302" w="14366100">
                <a:moveTo>
                  <a:pt x="0" y="0"/>
                </a:moveTo>
                <a:lnTo>
                  <a:pt x="14366100" y="0"/>
                </a:lnTo>
                <a:lnTo>
                  <a:pt x="14366100" y="7381302"/>
                </a:lnTo>
                <a:lnTo>
                  <a:pt x="0" y="7381302"/>
                </a:lnTo>
                <a:lnTo>
                  <a:pt x="0" y="0"/>
                </a:lnTo>
                <a:close/>
              </a:path>
            </a:pathLst>
          </a:custGeom>
          <a:blipFill rotWithShape="1">
            <a:blip r:embed="rId4">
              <a:alphaModFix/>
            </a:blip>
            <a:stretch>
              <a:fillRect b="-2" l="0" r="0" t="0"/>
            </a:stretch>
          </a:blipFill>
          <a:ln>
            <a:noFill/>
          </a:ln>
        </p:spPr>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